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27" r:id="rId4"/>
    <p:sldMasterId id="2147483719" r:id="rId5"/>
    <p:sldMasterId id="2147483663" r:id="rId6"/>
    <p:sldMasterId id="2147483734" r:id="rId7"/>
  </p:sldMasterIdLst>
  <p:notesMasterIdLst>
    <p:notesMasterId r:id="rId22"/>
  </p:notesMasterIdLst>
  <p:handoutMasterIdLst>
    <p:handoutMasterId r:id="rId23"/>
  </p:handoutMasterIdLst>
  <p:sldIdLst>
    <p:sldId id="256" r:id="rId8"/>
    <p:sldId id="262" r:id="rId9"/>
    <p:sldId id="368" r:id="rId10"/>
    <p:sldId id="263" r:id="rId11"/>
    <p:sldId id="266" r:id="rId12"/>
    <p:sldId id="372" r:id="rId13"/>
    <p:sldId id="373" r:id="rId14"/>
    <p:sldId id="370" r:id="rId15"/>
    <p:sldId id="261" r:id="rId16"/>
    <p:sldId id="271" r:id="rId17"/>
    <p:sldId id="410" r:id="rId18"/>
    <p:sldId id="374" r:id="rId19"/>
    <p:sldId id="371" r:id="rId20"/>
    <p:sldId id="268" r:id="rId21"/>
  </p:sldIdLst>
  <p:sldSz cx="12192000" cy="6858000"/>
  <p:notesSz cx="6858000" cy="9144000"/>
  <p:embeddedFontLst>
    <p:embeddedFont>
      <p:font typeface="Moderat Medium" panose="00000600000000000000" pitchFamily="2" charset="0"/>
      <p:regular r:id="rId24"/>
    </p:embeddedFont>
    <p:embeddedFont>
      <p:font typeface="Roboto" panose="02000000000000000000" pitchFamily="2" charset="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C7A032-FFD8-D3B7-5222-7478F96082CB}" name="Baker, Peter (STFC,RAL,ISIS)" initials="PB" userId="S::peter.baker@stfc.ac.uk::dd059e22-98ba-4e46-a8e2-5d42bfdd6040" providerId="AD"/>
  <p188:author id="{32663269-B9D4-CDCC-485F-E710C229990C}" name="Hillier, Adrian (STFC,RAL,ISIS)" initials="AH" userId="S::adrian.hillier@stfc.ac.uk::ab42901d-1d0c-4d4c-90c5-c0b14f3300ec" providerId="AD"/>
  <p188:author id="{92FE1C8D-B1C6-5160-413A-FFDF0D9AE655}" name="Richardson, Stephanie (STFC,RAL,ISIS)" initials="SR" userId="S::Stephanie.Richardson@stfc.ac.uk::fb9e1876-ffcf-45bf-abd9-b21078f88f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D1B"/>
    <a:srgbClr val="676767"/>
    <a:srgbClr val="003088"/>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6346F5-16C3-4662-AA8A-D4BA516A5B64}" v="11" dt="2026-07-16T07:41:30.1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856" y="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font" Target="fonts/font2.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font" Target="fonts/font1.fntdata"/><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handoutMaster" Target="handoutMasters/handoutMaster1.xml"/><Relationship Id="rId28" Type="http://schemas.openxmlformats.org/officeDocument/2006/relationships/font" Target="fonts/font5.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Stephanie (STFC,RAL,ISIS)" userId="fb9e1876-ffcf-45bf-abd9-b21078f88f3e" providerId="ADAL" clId="{66F3B2A9-2C03-463A-BABE-1739AD2A0157}"/>
    <pc:docChg chg="undo custSel modSld">
      <pc:chgData name="Richardson, Stephanie (STFC,RAL,ISIS)" userId="fb9e1876-ffcf-45bf-abd9-b21078f88f3e" providerId="ADAL" clId="{66F3B2A9-2C03-463A-BABE-1739AD2A0157}" dt="2026-07-16T07:41:30.134" v="190"/>
      <pc:docMkLst>
        <pc:docMk/>
      </pc:docMkLst>
      <pc:sldChg chg="addSp modSp mod">
        <pc:chgData name="Richardson, Stephanie (STFC,RAL,ISIS)" userId="fb9e1876-ffcf-45bf-abd9-b21078f88f3e" providerId="ADAL" clId="{66F3B2A9-2C03-463A-BABE-1739AD2A0157}" dt="2026-07-16T07:41:30.134" v="190"/>
        <pc:sldMkLst>
          <pc:docMk/>
          <pc:sldMk cId="4243483448" sldId="410"/>
        </pc:sldMkLst>
        <pc:spChg chg="mod">
          <ac:chgData name="Richardson, Stephanie (STFC,RAL,ISIS)" userId="fb9e1876-ffcf-45bf-abd9-b21078f88f3e" providerId="ADAL" clId="{66F3B2A9-2C03-463A-BABE-1739AD2A0157}" dt="2026-07-16T07:40:11.334" v="165" actId="2710"/>
          <ac:spMkLst>
            <pc:docMk/>
            <pc:sldMk cId="4243483448" sldId="410"/>
            <ac:spMk id="3" creationId="{92CB22E2-9892-1519-F5CA-AD5D5EA78FC4}"/>
          </ac:spMkLst>
        </pc:spChg>
        <pc:spChg chg="add mod">
          <ac:chgData name="Richardson, Stephanie (STFC,RAL,ISIS)" userId="fb9e1876-ffcf-45bf-abd9-b21078f88f3e" providerId="ADAL" clId="{66F3B2A9-2C03-463A-BABE-1739AD2A0157}" dt="2026-07-16T07:41:30.134" v="190"/>
          <ac:spMkLst>
            <pc:docMk/>
            <pc:sldMk cId="4243483448" sldId="410"/>
            <ac:spMk id="8" creationId="{5A9A7DC4-7A67-9761-07CA-CA98A1D30606}"/>
          </ac:spMkLst>
        </pc:spChg>
        <pc:grpChg chg="mod">
          <ac:chgData name="Richardson, Stephanie (STFC,RAL,ISIS)" userId="fb9e1876-ffcf-45bf-abd9-b21078f88f3e" providerId="ADAL" clId="{66F3B2A9-2C03-463A-BABE-1739AD2A0157}" dt="2026-07-16T07:40:13.910" v="166" actId="1076"/>
          <ac:grpSpMkLst>
            <pc:docMk/>
            <pc:sldMk cId="4243483448" sldId="410"/>
            <ac:grpSpMk id="9" creationId="{4064CE09-3164-7BE6-033A-0C3687D25E79}"/>
          </ac:grpSpMkLst>
        </pc:grpChg>
        <pc:grpChg chg="mod">
          <ac:chgData name="Richardson, Stephanie (STFC,RAL,ISIS)" userId="fb9e1876-ffcf-45bf-abd9-b21078f88f3e" providerId="ADAL" clId="{66F3B2A9-2C03-463A-BABE-1739AD2A0157}" dt="2026-07-16T07:40:17.667" v="167" actId="1076"/>
          <ac:grpSpMkLst>
            <pc:docMk/>
            <pc:sldMk cId="4243483448" sldId="410"/>
            <ac:grpSpMk id="10" creationId="{B00C7B10-E8C2-BD9E-0001-E509093C3AB5}"/>
          </ac:grpSpMkLst>
        </pc:grpChg>
        <pc:graphicFrameChg chg="add mod">
          <ac:chgData name="Richardson, Stephanie (STFC,RAL,ISIS)" userId="fb9e1876-ffcf-45bf-abd9-b21078f88f3e" providerId="ADAL" clId="{66F3B2A9-2C03-463A-BABE-1739AD2A0157}" dt="2026-07-16T07:38:50.298" v="101"/>
          <ac:graphicFrameMkLst>
            <pc:docMk/>
            <pc:sldMk cId="4243483448" sldId="410"/>
            <ac:graphicFrameMk id="2" creationId="{2DE048B4-1D43-739D-92A3-6B98822DD765}"/>
          </ac:graphicFrameMkLst>
        </pc:graphicFrameChg>
        <pc:graphicFrameChg chg="add mod">
          <ac:chgData name="Richardson, Stephanie (STFC,RAL,ISIS)" userId="fb9e1876-ffcf-45bf-abd9-b21078f88f3e" providerId="ADAL" clId="{66F3B2A9-2C03-463A-BABE-1739AD2A0157}" dt="2026-07-16T07:41:25.509" v="188"/>
          <ac:graphicFrameMkLst>
            <pc:docMk/>
            <pc:sldMk cId="4243483448" sldId="410"/>
            <ac:graphicFrameMk id="11" creationId="{56B4ACF5-35DD-00F4-877E-1607D4E30660}"/>
          </ac:graphicFrameMkLst>
        </pc:graphicFrameChg>
        <pc:graphicFrameChg chg="add mod">
          <ac:chgData name="Richardson, Stephanie (STFC,RAL,ISIS)" userId="fb9e1876-ffcf-45bf-abd9-b21078f88f3e" providerId="ADAL" clId="{66F3B2A9-2C03-463A-BABE-1739AD2A0157}" dt="2026-07-16T07:41:28.716" v="189"/>
          <ac:graphicFrameMkLst>
            <pc:docMk/>
            <pc:sldMk cId="4243483448" sldId="410"/>
            <ac:graphicFrameMk id="12" creationId="{F6D7DC7F-FDD8-7A7F-CDAF-A7C29C74B881}"/>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C82ED0-7452-4354-A24E-35FB24BF9A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D6969E9-2182-2FF9-A02F-A1842CE2A4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D66A77-BC89-4E24-A414-B6543411FF58}" type="datetimeFigureOut">
              <a:rPr lang="en-GB" smtClean="0"/>
              <a:t>16/07/2026</a:t>
            </a:fld>
            <a:endParaRPr lang="en-GB"/>
          </a:p>
        </p:txBody>
      </p:sp>
      <p:sp>
        <p:nvSpPr>
          <p:cNvPr id="4" name="Footer Placeholder 3">
            <a:extLst>
              <a:ext uri="{FF2B5EF4-FFF2-40B4-BE49-F238E27FC236}">
                <a16:creationId xmlns:a16="http://schemas.microsoft.com/office/drawing/2014/main" id="{E3E84D48-5E89-47EA-5EE7-5780CF041D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5169F5C8-55D8-4294-92FA-96C28702B9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24A80C6-5E9B-493C-B5B8-6FAC8DE86E53}" type="slidenum">
              <a:rPr lang="en-GB" smtClean="0"/>
              <a:t>‹#›</a:t>
            </a:fld>
            <a:endParaRPr lang="en-GB"/>
          </a:p>
        </p:txBody>
      </p:sp>
    </p:spTree>
    <p:extLst>
      <p:ext uri="{BB962C8B-B14F-4D97-AF65-F5344CB8AC3E}">
        <p14:creationId xmlns:p14="http://schemas.microsoft.com/office/powerpoint/2010/main" val="1430783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A5FDAD-BE05-44CB-BE8E-5BCCFE1ECE81}" type="datetimeFigureOut">
              <a:rPr lang="en-GB" smtClean="0"/>
              <a:t>16/07/2026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517397-9DF1-46AD-8989-1C837671F13A}" type="slidenum">
              <a:rPr lang="en-GB" smtClean="0"/>
              <a:t>‹#›</a:t>
            </a:fld>
            <a:endParaRPr lang="en-GB"/>
          </a:p>
        </p:txBody>
      </p:sp>
    </p:spTree>
    <p:extLst>
      <p:ext uri="{BB962C8B-B14F-4D97-AF65-F5344CB8AC3E}">
        <p14:creationId xmlns:p14="http://schemas.microsoft.com/office/powerpoint/2010/main" val="2044609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5517397-9DF1-46AD-8989-1C837671F13A}" type="slidenum">
              <a:rPr lang="en-GB" smtClean="0"/>
              <a:t>14</a:t>
            </a:fld>
            <a:endParaRPr lang="en-GB"/>
          </a:p>
        </p:txBody>
      </p:sp>
    </p:spTree>
    <p:extLst>
      <p:ext uri="{BB962C8B-B14F-4D97-AF65-F5344CB8AC3E}">
        <p14:creationId xmlns:p14="http://schemas.microsoft.com/office/powerpoint/2010/main" val="3405885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5D46A-4F53-F706-E005-3B7F94B067AB}"/>
              </a:ext>
            </a:extLst>
          </p:cNvPr>
          <p:cNvSpPr>
            <a:spLocks noGrp="1"/>
          </p:cNvSpPr>
          <p:nvPr>
            <p:ph type="ctrTitle" hasCustomPrompt="1"/>
          </p:nvPr>
        </p:nvSpPr>
        <p:spPr>
          <a:xfrm>
            <a:off x="203200" y="2557461"/>
            <a:ext cx="9144000" cy="1138240"/>
          </a:xfrm>
        </p:spPr>
        <p:txBody>
          <a:bodyPr anchor="t" anchorCtr="0">
            <a:normAutofit/>
          </a:bodyPr>
          <a:lstStyle>
            <a:lvl1pPr algn="l">
              <a:defRPr sz="3600" b="0">
                <a:latin typeface="+mj-lt"/>
              </a:defRPr>
            </a:lvl1pPr>
          </a:lstStyle>
          <a:p>
            <a:r>
              <a:rPr lang="en-US"/>
              <a:t>Click to edit title</a:t>
            </a:r>
            <a:endParaRPr lang="en-GB"/>
          </a:p>
        </p:txBody>
      </p:sp>
      <p:sp>
        <p:nvSpPr>
          <p:cNvPr id="3" name="Subtitle 2">
            <a:extLst>
              <a:ext uri="{FF2B5EF4-FFF2-40B4-BE49-F238E27FC236}">
                <a16:creationId xmlns:a16="http://schemas.microsoft.com/office/drawing/2014/main" id="{52C7060A-4567-A74A-3AF0-E66CB6AC3343}"/>
              </a:ext>
            </a:extLst>
          </p:cNvPr>
          <p:cNvSpPr>
            <a:spLocks noGrp="1"/>
          </p:cNvSpPr>
          <p:nvPr>
            <p:ph type="subTitle" idx="1" hasCustomPrompt="1"/>
          </p:nvPr>
        </p:nvSpPr>
        <p:spPr>
          <a:xfrm>
            <a:off x="203200" y="3929062"/>
            <a:ext cx="9144000" cy="431349"/>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speaker name</a:t>
            </a:r>
            <a:endParaRPr lang="en-GB"/>
          </a:p>
        </p:txBody>
      </p:sp>
      <p:sp>
        <p:nvSpPr>
          <p:cNvPr id="14" name="Text Placeholder 13">
            <a:extLst>
              <a:ext uri="{FF2B5EF4-FFF2-40B4-BE49-F238E27FC236}">
                <a16:creationId xmlns:a16="http://schemas.microsoft.com/office/drawing/2014/main" id="{77C9208F-2B17-BF13-15F3-C2942141E562}"/>
              </a:ext>
            </a:extLst>
          </p:cNvPr>
          <p:cNvSpPr>
            <a:spLocks noGrp="1"/>
          </p:cNvSpPr>
          <p:nvPr>
            <p:ph type="body" sz="quarter" idx="10" hasCustomPrompt="1"/>
          </p:nvPr>
        </p:nvSpPr>
        <p:spPr>
          <a:xfrm>
            <a:off x="203200" y="4610100"/>
            <a:ext cx="8648700" cy="263975"/>
          </a:xfrm>
        </p:spPr>
        <p:txBody>
          <a:bodyPr>
            <a:normAutofit/>
          </a:bodyPr>
          <a:lstStyle>
            <a:lvl1pPr marL="0" indent="0">
              <a:buNone/>
              <a:defRPr sz="1600">
                <a:solidFill>
                  <a:schemeClr val="tx2"/>
                </a:solidFill>
                <a:latin typeface="+mn-lt"/>
              </a:defRPr>
            </a:lvl1pPr>
            <a:lvl3pPr marL="914400" indent="0">
              <a:buNone/>
              <a:defRPr/>
            </a:lvl3pPr>
          </a:lstStyle>
          <a:p>
            <a:pPr lvl="0"/>
            <a:r>
              <a:rPr lang="en-US"/>
              <a:t>Click to edit location </a:t>
            </a:r>
          </a:p>
        </p:txBody>
      </p:sp>
      <p:sp>
        <p:nvSpPr>
          <p:cNvPr id="18" name="Text Placeholder 13">
            <a:extLst>
              <a:ext uri="{FF2B5EF4-FFF2-40B4-BE49-F238E27FC236}">
                <a16:creationId xmlns:a16="http://schemas.microsoft.com/office/drawing/2014/main" id="{633D74CF-0634-649D-508B-5F74DC1A060D}"/>
              </a:ext>
            </a:extLst>
          </p:cNvPr>
          <p:cNvSpPr>
            <a:spLocks noGrp="1"/>
          </p:cNvSpPr>
          <p:nvPr>
            <p:ph type="body" sz="quarter" idx="11" hasCustomPrompt="1"/>
          </p:nvPr>
        </p:nvSpPr>
        <p:spPr>
          <a:xfrm>
            <a:off x="203200" y="4930325"/>
            <a:ext cx="8648700" cy="263975"/>
          </a:xfrm>
        </p:spPr>
        <p:txBody>
          <a:bodyPr>
            <a:normAutofit/>
          </a:bodyPr>
          <a:lstStyle>
            <a:lvl1pPr marL="0" indent="0">
              <a:buNone/>
              <a:defRPr sz="1600">
                <a:solidFill>
                  <a:schemeClr val="tx2"/>
                </a:solidFill>
                <a:latin typeface="+mn-lt"/>
              </a:defRPr>
            </a:lvl1pPr>
            <a:lvl3pPr marL="914400" indent="0">
              <a:buNone/>
              <a:defRPr/>
            </a:lvl3pPr>
          </a:lstStyle>
          <a:p>
            <a:pPr lvl="0"/>
            <a:r>
              <a:rPr lang="en-US"/>
              <a:t>Click to edit date </a:t>
            </a:r>
          </a:p>
        </p:txBody>
      </p:sp>
    </p:spTree>
    <p:extLst>
      <p:ext uri="{BB962C8B-B14F-4D97-AF65-F5344CB8AC3E}">
        <p14:creationId xmlns:p14="http://schemas.microsoft.com/office/powerpoint/2010/main" val="1361455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5D46A-4F53-F706-E005-3B7F94B067AB}"/>
              </a:ext>
            </a:extLst>
          </p:cNvPr>
          <p:cNvSpPr>
            <a:spLocks noGrp="1"/>
          </p:cNvSpPr>
          <p:nvPr>
            <p:ph type="ctrTitle" hasCustomPrompt="1"/>
          </p:nvPr>
        </p:nvSpPr>
        <p:spPr>
          <a:xfrm>
            <a:off x="203200" y="2557461"/>
            <a:ext cx="9144000" cy="1138240"/>
          </a:xfrm>
        </p:spPr>
        <p:txBody>
          <a:bodyPr anchor="t" anchorCtr="0">
            <a:normAutofit/>
          </a:bodyPr>
          <a:lstStyle>
            <a:lvl1pPr algn="l">
              <a:defRPr sz="3600" b="0">
                <a:latin typeface="+mj-lt"/>
              </a:defRPr>
            </a:lvl1pPr>
          </a:lstStyle>
          <a:p>
            <a:r>
              <a:rPr lang="en-US"/>
              <a:t>Click to edit title</a:t>
            </a:r>
            <a:endParaRPr lang="en-GB"/>
          </a:p>
        </p:txBody>
      </p:sp>
      <p:sp>
        <p:nvSpPr>
          <p:cNvPr id="3" name="Subtitle 2">
            <a:extLst>
              <a:ext uri="{FF2B5EF4-FFF2-40B4-BE49-F238E27FC236}">
                <a16:creationId xmlns:a16="http://schemas.microsoft.com/office/drawing/2014/main" id="{52C7060A-4567-A74A-3AF0-E66CB6AC3343}"/>
              </a:ext>
            </a:extLst>
          </p:cNvPr>
          <p:cNvSpPr>
            <a:spLocks noGrp="1"/>
          </p:cNvSpPr>
          <p:nvPr>
            <p:ph type="subTitle" idx="1" hasCustomPrompt="1"/>
          </p:nvPr>
        </p:nvSpPr>
        <p:spPr>
          <a:xfrm>
            <a:off x="203200" y="3929062"/>
            <a:ext cx="9144000" cy="431349"/>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speaker name</a:t>
            </a:r>
            <a:endParaRPr lang="en-GB"/>
          </a:p>
        </p:txBody>
      </p:sp>
      <p:sp>
        <p:nvSpPr>
          <p:cNvPr id="14" name="Text Placeholder 13">
            <a:extLst>
              <a:ext uri="{FF2B5EF4-FFF2-40B4-BE49-F238E27FC236}">
                <a16:creationId xmlns:a16="http://schemas.microsoft.com/office/drawing/2014/main" id="{77C9208F-2B17-BF13-15F3-C2942141E562}"/>
              </a:ext>
            </a:extLst>
          </p:cNvPr>
          <p:cNvSpPr>
            <a:spLocks noGrp="1"/>
          </p:cNvSpPr>
          <p:nvPr>
            <p:ph type="body" sz="quarter" idx="10" hasCustomPrompt="1"/>
          </p:nvPr>
        </p:nvSpPr>
        <p:spPr>
          <a:xfrm>
            <a:off x="203200" y="4610100"/>
            <a:ext cx="8648700" cy="263975"/>
          </a:xfrm>
        </p:spPr>
        <p:txBody>
          <a:bodyPr>
            <a:normAutofit/>
          </a:bodyPr>
          <a:lstStyle>
            <a:lvl1pPr marL="0" indent="0">
              <a:buNone/>
              <a:defRPr sz="1600">
                <a:solidFill>
                  <a:schemeClr val="tx2"/>
                </a:solidFill>
                <a:latin typeface="+mn-lt"/>
              </a:defRPr>
            </a:lvl1pPr>
            <a:lvl3pPr marL="914400" indent="0">
              <a:buNone/>
              <a:defRPr/>
            </a:lvl3pPr>
          </a:lstStyle>
          <a:p>
            <a:pPr lvl="0"/>
            <a:r>
              <a:rPr lang="en-US"/>
              <a:t>Click to edit location </a:t>
            </a:r>
          </a:p>
        </p:txBody>
      </p:sp>
      <p:sp>
        <p:nvSpPr>
          <p:cNvPr id="18" name="Text Placeholder 13">
            <a:extLst>
              <a:ext uri="{FF2B5EF4-FFF2-40B4-BE49-F238E27FC236}">
                <a16:creationId xmlns:a16="http://schemas.microsoft.com/office/drawing/2014/main" id="{633D74CF-0634-649D-508B-5F74DC1A060D}"/>
              </a:ext>
            </a:extLst>
          </p:cNvPr>
          <p:cNvSpPr>
            <a:spLocks noGrp="1"/>
          </p:cNvSpPr>
          <p:nvPr>
            <p:ph type="body" sz="quarter" idx="11" hasCustomPrompt="1"/>
          </p:nvPr>
        </p:nvSpPr>
        <p:spPr>
          <a:xfrm>
            <a:off x="203200" y="4930325"/>
            <a:ext cx="8648700" cy="263975"/>
          </a:xfrm>
        </p:spPr>
        <p:txBody>
          <a:bodyPr>
            <a:normAutofit/>
          </a:bodyPr>
          <a:lstStyle>
            <a:lvl1pPr marL="0" indent="0">
              <a:buNone/>
              <a:defRPr sz="1600">
                <a:solidFill>
                  <a:schemeClr val="tx2"/>
                </a:solidFill>
                <a:latin typeface="+mn-lt"/>
              </a:defRPr>
            </a:lvl1pPr>
            <a:lvl3pPr marL="914400" indent="0">
              <a:buNone/>
              <a:defRPr/>
            </a:lvl3pPr>
          </a:lstStyle>
          <a:p>
            <a:pPr lvl="0"/>
            <a:r>
              <a:rPr lang="en-US"/>
              <a:t>Click to edit date </a:t>
            </a:r>
          </a:p>
        </p:txBody>
      </p:sp>
    </p:spTree>
    <p:extLst>
      <p:ext uri="{BB962C8B-B14F-4D97-AF65-F5344CB8AC3E}">
        <p14:creationId xmlns:p14="http://schemas.microsoft.com/office/powerpoint/2010/main" val="3910029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B4CB8-F44D-BEE4-6DCA-1B2662AB0023}"/>
              </a:ext>
            </a:extLst>
          </p:cNvPr>
          <p:cNvSpPr>
            <a:spLocks noGrp="1"/>
          </p:cNvSpPr>
          <p:nvPr>
            <p:ph type="ctrTitle"/>
          </p:nvPr>
        </p:nvSpPr>
        <p:spPr>
          <a:xfrm>
            <a:off x="266699" y="1122363"/>
            <a:ext cx="10134601" cy="2387600"/>
          </a:xfrm>
          <a:prstGeom prst="rect">
            <a:avLst/>
          </a:prstGeom>
        </p:spPr>
        <p:txBody>
          <a:bodyPr anchor="b">
            <a:normAutofit/>
          </a:bodyPr>
          <a:lstStyle>
            <a:lvl1pPr algn="ctr">
              <a:defRPr sz="3600"/>
            </a:lvl1pPr>
          </a:lstStyle>
          <a:p>
            <a:r>
              <a:rPr lang="en-US"/>
              <a:t>Click to edit Master title style</a:t>
            </a:r>
            <a:endParaRPr lang="en-GB"/>
          </a:p>
        </p:txBody>
      </p:sp>
      <p:sp>
        <p:nvSpPr>
          <p:cNvPr id="3" name="Subtitle 2">
            <a:extLst>
              <a:ext uri="{FF2B5EF4-FFF2-40B4-BE49-F238E27FC236}">
                <a16:creationId xmlns:a16="http://schemas.microsoft.com/office/drawing/2014/main" id="{53BCF0F3-44B5-9EF2-3A88-E4424DDC8956}"/>
              </a:ext>
            </a:extLst>
          </p:cNvPr>
          <p:cNvSpPr>
            <a:spLocks noGrp="1"/>
          </p:cNvSpPr>
          <p:nvPr>
            <p:ph type="subTitle" idx="1"/>
          </p:nvPr>
        </p:nvSpPr>
        <p:spPr>
          <a:xfrm>
            <a:off x="266700" y="3602038"/>
            <a:ext cx="101346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7783C9B-D14B-899C-B084-D233E5CF9D89}"/>
              </a:ext>
            </a:extLst>
          </p:cNvPr>
          <p:cNvSpPr>
            <a:spLocks noGrp="1"/>
          </p:cNvSpPr>
          <p:nvPr>
            <p:ph type="dt" sz="half" idx="10"/>
          </p:nvPr>
        </p:nvSpPr>
        <p:spPr>
          <a:xfrm>
            <a:off x="266700" y="5367135"/>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6E3D24-6BCE-48F4-B6DB-AB007E8B5F8E}" type="datetimeFigureOut">
              <a:rPr lang="en-GB" smtClean="0"/>
              <a:pPr/>
              <a:t>16/07/2026</a:t>
            </a:fld>
            <a:endParaRPr lang="en-GB"/>
          </a:p>
        </p:txBody>
      </p:sp>
      <p:sp>
        <p:nvSpPr>
          <p:cNvPr id="5" name="Footer Placeholder 4">
            <a:extLst>
              <a:ext uri="{FF2B5EF4-FFF2-40B4-BE49-F238E27FC236}">
                <a16:creationId xmlns:a16="http://schemas.microsoft.com/office/drawing/2014/main" id="{2E2C38EF-93AE-9214-FDFE-009AE71CD7A1}"/>
              </a:ext>
            </a:extLst>
          </p:cNvPr>
          <p:cNvSpPr>
            <a:spLocks noGrp="1"/>
          </p:cNvSpPr>
          <p:nvPr>
            <p:ph type="ftr" sz="quarter" idx="11"/>
          </p:nvPr>
        </p:nvSpPr>
        <p:spPr>
          <a:xfrm>
            <a:off x="3276600" y="536713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6" name="Slide Number Placeholder 5">
            <a:extLst>
              <a:ext uri="{FF2B5EF4-FFF2-40B4-BE49-F238E27FC236}">
                <a16:creationId xmlns:a16="http://schemas.microsoft.com/office/drawing/2014/main" id="{4E881CBA-3EB3-43A7-D2FA-2410CF2BAE2D}"/>
              </a:ext>
            </a:extLst>
          </p:cNvPr>
          <p:cNvSpPr>
            <a:spLocks noGrp="1"/>
          </p:cNvSpPr>
          <p:nvPr>
            <p:ph type="sldNum" sz="quarter" idx="12"/>
          </p:nvPr>
        </p:nvSpPr>
        <p:spPr>
          <a:xfrm>
            <a:off x="7658100" y="536713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4601B8E-4C5D-4D9E-8821-9696CA0E0E3F}" type="slidenum">
              <a:rPr lang="en-GB" smtClean="0"/>
              <a:pPr/>
              <a:t>‹#›</a:t>
            </a:fld>
            <a:endParaRPr lang="en-GB"/>
          </a:p>
        </p:txBody>
      </p:sp>
    </p:spTree>
    <p:extLst>
      <p:ext uri="{BB962C8B-B14F-4D97-AF65-F5344CB8AC3E}">
        <p14:creationId xmlns:p14="http://schemas.microsoft.com/office/powerpoint/2010/main" val="2652264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4E776-F347-2357-03E5-35C58A73642A}"/>
              </a:ext>
            </a:extLst>
          </p:cNvPr>
          <p:cNvSpPr>
            <a:spLocks noGrp="1"/>
          </p:cNvSpPr>
          <p:nvPr>
            <p:ph type="title"/>
          </p:nvPr>
        </p:nvSpPr>
        <p:spPr>
          <a:xfrm>
            <a:off x="266700" y="365125"/>
            <a:ext cx="10134600" cy="358775"/>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1132FCD-286F-104A-BCF2-B9138BD0B6BC}"/>
              </a:ext>
            </a:extLst>
          </p:cNvPr>
          <p:cNvSpPr>
            <a:spLocks noGrp="1"/>
          </p:cNvSpPr>
          <p:nvPr>
            <p:ph idx="1"/>
          </p:nvPr>
        </p:nvSpPr>
        <p:spPr>
          <a:xfrm>
            <a:off x="266699" y="1304925"/>
            <a:ext cx="10134601" cy="386559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709D4965-8177-C8A9-33AC-754C0ED554F2}"/>
              </a:ext>
            </a:extLst>
          </p:cNvPr>
          <p:cNvSpPr>
            <a:spLocks noGrp="1"/>
          </p:cNvSpPr>
          <p:nvPr>
            <p:ph type="dt" sz="half" idx="10"/>
          </p:nvPr>
        </p:nvSpPr>
        <p:spPr>
          <a:xfrm>
            <a:off x="266700" y="5367135"/>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6E3D24-6BCE-48F4-B6DB-AB007E8B5F8E}" type="datetimeFigureOut">
              <a:rPr lang="en-GB" smtClean="0"/>
              <a:pPr/>
              <a:t>16/07/2026</a:t>
            </a:fld>
            <a:endParaRPr lang="en-GB"/>
          </a:p>
        </p:txBody>
      </p:sp>
      <p:sp>
        <p:nvSpPr>
          <p:cNvPr id="8" name="Footer Placeholder 4">
            <a:extLst>
              <a:ext uri="{FF2B5EF4-FFF2-40B4-BE49-F238E27FC236}">
                <a16:creationId xmlns:a16="http://schemas.microsoft.com/office/drawing/2014/main" id="{C01BF125-5608-918B-79E5-BE6B8E111EC4}"/>
              </a:ext>
            </a:extLst>
          </p:cNvPr>
          <p:cNvSpPr>
            <a:spLocks noGrp="1"/>
          </p:cNvSpPr>
          <p:nvPr>
            <p:ph type="ftr" sz="quarter" idx="11"/>
          </p:nvPr>
        </p:nvSpPr>
        <p:spPr>
          <a:xfrm>
            <a:off x="3276600" y="536713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9" name="Slide Number Placeholder 5">
            <a:extLst>
              <a:ext uri="{FF2B5EF4-FFF2-40B4-BE49-F238E27FC236}">
                <a16:creationId xmlns:a16="http://schemas.microsoft.com/office/drawing/2014/main" id="{E51BFCBE-908C-8ECE-F8ED-964778AC7346}"/>
              </a:ext>
            </a:extLst>
          </p:cNvPr>
          <p:cNvSpPr>
            <a:spLocks noGrp="1"/>
          </p:cNvSpPr>
          <p:nvPr>
            <p:ph type="sldNum" sz="quarter" idx="12"/>
          </p:nvPr>
        </p:nvSpPr>
        <p:spPr>
          <a:xfrm>
            <a:off x="7658100" y="536713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4601B8E-4C5D-4D9E-8821-9696CA0E0E3F}" type="slidenum">
              <a:rPr lang="en-GB" smtClean="0"/>
              <a:pPr/>
              <a:t>‹#›</a:t>
            </a:fld>
            <a:endParaRPr lang="en-GB"/>
          </a:p>
        </p:txBody>
      </p:sp>
    </p:spTree>
    <p:extLst>
      <p:ext uri="{BB962C8B-B14F-4D97-AF65-F5344CB8AC3E}">
        <p14:creationId xmlns:p14="http://schemas.microsoft.com/office/powerpoint/2010/main" val="3831121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1C41-E6F8-8CDB-15CB-AFE023C1300C}"/>
              </a:ext>
            </a:extLst>
          </p:cNvPr>
          <p:cNvSpPr>
            <a:spLocks noGrp="1"/>
          </p:cNvSpPr>
          <p:nvPr>
            <p:ph type="title"/>
          </p:nvPr>
        </p:nvSpPr>
        <p:spPr>
          <a:xfrm>
            <a:off x="266700" y="1709738"/>
            <a:ext cx="10134600" cy="2852737"/>
          </a:xfrm>
          <a:prstGeom prst="rect">
            <a:avLst/>
          </a:prstGeom>
        </p:spPr>
        <p:txBody>
          <a:bodyPr anchor="b">
            <a:normAutofit/>
          </a:bodyPr>
          <a:lstStyle>
            <a:lvl1pPr>
              <a:defRPr sz="36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D9976CA-B5E0-87F5-9BB8-567EA6D05076}"/>
              </a:ext>
            </a:extLst>
          </p:cNvPr>
          <p:cNvSpPr>
            <a:spLocks noGrp="1"/>
          </p:cNvSpPr>
          <p:nvPr>
            <p:ph type="body" idx="1"/>
          </p:nvPr>
        </p:nvSpPr>
        <p:spPr>
          <a:xfrm>
            <a:off x="266700" y="4700187"/>
            <a:ext cx="10134600" cy="448075"/>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64611373-ED99-15C4-4B72-2A9B821EAC44}"/>
              </a:ext>
            </a:extLst>
          </p:cNvPr>
          <p:cNvSpPr>
            <a:spLocks noGrp="1"/>
          </p:cNvSpPr>
          <p:nvPr>
            <p:ph type="dt" sz="half" idx="10"/>
          </p:nvPr>
        </p:nvSpPr>
        <p:spPr>
          <a:xfrm>
            <a:off x="266700" y="5367135"/>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6E3D24-6BCE-48F4-B6DB-AB007E8B5F8E}" type="datetimeFigureOut">
              <a:rPr lang="en-GB" smtClean="0"/>
              <a:pPr/>
              <a:t>16/07/2026</a:t>
            </a:fld>
            <a:endParaRPr lang="en-GB"/>
          </a:p>
        </p:txBody>
      </p:sp>
      <p:sp>
        <p:nvSpPr>
          <p:cNvPr id="8" name="Footer Placeholder 4">
            <a:extLst>
              <a:ext uri="{FF2B5EF4-FFF2-40B4-BE49-F238E27FC236}">
                <a16:creationId xmlns:a16="http://schemas.microsoft.com/office/drawing/2014/main" id="{6ED30078-44D0-E5C0-B24D-510F1391FBB0}"/>
              </a:ext>
            </a:extLst>
          </p:cNvPr>
          <p:cNvSpPr>
            <a:spLocks noGrp="1"/>
          </p:cNvSpPr>
          <p:nvPr>
            <p:ph type="ftr" sz="quarter" idx="11"/>
          </p:nvPr>
        </p:nvSpPr>
        <p:spPr>
          <a:xfrm>
            <a:off x="3276600" y="536713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9" name="Slide Number Placeholder 5">
            <a:extLst>
              <a:ext uri="{FF2B5EF4-FFF2-40B4-BE49-F238E27FC236}">
                <a16:creationId xmlns:a16="http://schemas.microsoft.com/office/drawing/2014/main" id="{82F11EA8-20E4-A501-59E7-89936990BB78}"/>
              </a:ext>
            </a:extLst>
          </p:cNvPr>
          <p:cNvSpPr>
            <a:spLocks noGrp="1"/>
          </p:cNvSpPr>
          <p:nvPr>
            <p:ph type="sldNum" sz="quarter" idx="12"/>
          </p:nvPr>
        </p:nvSpPr>
        <p:spPr>
          <a:xfrm>
            <a:off x="7658100" y="536713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4601B8E-4C5D-4D9E-8821-9696CA0E0E3F}" type="slidenum">
              <a:rPr lang="en-GB" smtClean="0"/>
              <a:pPr/>
              <a:t>‹#›</a:t>
            </a:fld>
            <a:endParaRPr lang="en-GB"/>
          </a:p>
        </p:txBody>
      </p:sp>
    </p:spTree>
    <p:extLst>
      <p:ext uri="{BB962C8B-B14F-4D97-AF65-F5344CB8AC3E}">
        <p14:creationId xmlns:p14="http://schemas.microsoft.com/office/powerpoint/2010/main" val="1672187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73409-495B-2752-6BF2-B1848FDE6656}"/>
              </a:ext>
            </a:extLst>
          </p:cNvPr>
          <p:cNvSpPr>
            <a:spLocks noGrp="1"/>
          </p:cNvSpPr>
          <p:nvPr>
            <p:ph type="title"/>
          </p:nvPr>
        </p:nvSpPr>
        <p:spPr>
          <a:xfrm>
            <a:off x="266700" y="365125"/>
            <a:ext cx="10134600" cy="365125"/>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F4D184-1DF7-03BD-F6A8-1290E291CFCE}"/>
              </a:ext>
            </a:extLst>
          </p:cNvPr>
          <p:cNvSpPr>
            <a:spLocks noGrp="1"/>
          </p:cNvSpPr>
          <p:nvPr>
            <p:ph sz="half" idx="1"/>
          </p:nvPr>
        </p:nvSpPr>
        <p:spPr>
          <a:xfrm>
            <a:off x="266700" y="1304925"/>
            <a:ext cx="5029200" cy="3852000"/>
          </a:xfrm>
          <a:prstGeom prst="rect">
            <a:avLst/>
          </a:prstGeom>
        </p:spPr>
        <p:txBody>
          <a:bodyPr/>
          <a:lstStyle>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7F207A8-6978-C1D1-B0D6-FDA0CC1F42B3}"/>
              </a:ext>
            </a:extLst>
          </p:cNvPr>
          <p:cNvSpPr>
            <a:spLocks noGrp="1"/>
          </p:cNvSpPr>
          <p:nvPr>
            <p:ph sz="half" idx="2"/>
          </p:nvPr>
        </p:nvSpPr>
        <p:spPr>
          <a:xfrm>
            <a:off x="5524501" y="1304925"/>
            <a:ext cx="4876800" cy="3852000"/>
          </a:xfrm>
          <a:prstGeom prst="rect">
            <a:avLst/>
          </a:prstGeom>
        </p:spPr>
        <p:txBody>
          <a:bodyPr/>
          <a:lstStyle>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Date Placeholder 3">
            <a:extLst>
              <a:ext uri="{FF2B5EF4-FFF2-40B4-BE49-F238E27FC236}">
                <a16:creationId xmlns:a16="http://schemas.microsoft.com/office/drawing/2014/main" id="{696B1B1A-8A60-7571-1DEF-DF9002566813}"/>
              </a:ext>
            </a:extLst>
          </p:cNvPr>
          <p:cNvSpPr>
            <a:spLocks noGrp="1"/>
          </p:cNvSpPr>
          <p:nvPr>
            <p:ph type="dt" sz="half" idx="10"/>
          </p:nvPr>
        </p:nvSpPr>
        <p:spPr>
          <a:xfrm>
            <a:off x="266700" y="5367135"/>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6E3D24-6BCE-48F4-B6DB-AB007E8B5F8E}" type="datetimeFigureOut">
              <a:rPr lang="en-GB" smtClean="0"/>
              <a:pPr/>
              <a:t>16/07/2026</a:t>
            </a:fld>
            <a:endParaRPr lang="en-GB"/>
          </a:p>
        </p:txBody>
      </p:sp>
      <p:sp>
        <p:nvSpPr>
          <p:cNvPr id="9" name="Footer Placeholder 4">
            <a:extLst>
              <a:ext uri="{FF2B5EF4-FFF2-40B4-BE49-F238E27FC236}">
                <a16:creationId xmlns:a16="http://schemas.microsoft.com/office/drawing/2014/main" id="{0A238165-19F1-BC18-C20C-3CC3D2AFD9BF}"/>
              </a:ext>
            </a:extLst>
          </p:cNvPr>
          <p:cNvSpPr>
            <a:spLocks noGrp="1"/>
          </p:cNvSpPr>
          <p:nvPr>
            <p:ph type="ftr" sz="quarter" idx="11"/>
          </p:nvPr>
        </p:nvSpPr>
        <p:spPr>
          <a:xfrm>
            <a:off x="3276600" y="536713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 name="Slide Number Placeholder 5">
            <a:extLst>
              <a:ext uri="{FF2B5EF4-FFF2-40B4-BE49-F238E27FC236}">
                <a16:creationId xmlns:a16="http://schemas.microsoft.com/office/drawing/2014/main" id="{E1EE5152-9164-4EB5-EAF6-34C6622C3EEA}"/>
              </a:ext>
            </a:extLst>
          </p:cNvPr>
          <p:cNvSpPr>
            <a:spLocks noGrp="1"/>
          </p:cNvSpPr>
          <p:nvPr>
            <p:ph type="sldNum" sz="quarter" idx="12"/>
          </p:nvPr>
        </p:nvSpPr>
        <p:spPr>
          <a:xfrm>
            <a:off x="7658100" y="536713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4601B8E-4C5D-4D9E-8821-9696CA0E0E3F}" type="slidenum">
              <a:rPr lang="en-GB" smtClean="0"/>
              <a:pPr/>
              <a:t>‹#›</a:t>
            </a:fld>
            <a:endParaRPr lang="en-GB"/>
          </a:p>
        </p:txBody>
      </p:sp>
    </p:spTree>
    <p:extLst>
      <p:ext uri="{BB962C8B-B14F-4D97-AF65-F5344CB8AC3E}">
        <p14:creationId xmlns:p14="http://schemas.microsoft.com/office/powerpoint/2010/main" val="1546897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238E961-1532-85E1-EF19-CD6FD29F8D4B}"/>
              </a:ext>
            </a:extLst>
          </p:cNvPr>
          <p:cNvSpPr>
            <a:spLocks noGrp="1"/>
          </p:cNvSpPr>
          <p:nvPr>
            <p:ph type="body" idx="1"/>
          </p:nvPr>
        </p:nvSpPr>
        <p:spPr>
          <a:xfrm>
            <a:off x="266701" y="1304925"/>
            <a:ext cx="4838699" cy="745721"/>
          </a:xfrm>
          <a:prstGeom prst="rect">
            <a:avLst/>
          </a:prstGeo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52AB67-467B-B4C7-6EEB-C8D144E364E8}"/>
              </a:ext>
            </a:extLst>
          </p:cNvPr>
          <p:cNvSpPr>
            <a:spLocks noGrp="1"/>
          </p:cNvSpPr>
          <p:nvPr>
            <p:ph sz="half" idx="2"/>
          </p:nvPr>
        </p:nvSpPr>
        <p:spPr>
          <a:xfrm>
            <a:off x="266700" y="2330075"/>
            <a:ext cx="4838699" cy="2846762"/>
          </a:xfrm>
          <a:prstGeom prst="rect">
            <a:avLst/>
          </a:prstGeom>
        </p:spPr>
        <p:txBody>
          <a:bodyPr/>
          <a:lstStyle>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4F16626-4911-CA49-90C2-CE3262F728D3}"/>
              </a:ext>
            </a:extLst>
          </p:cNvPr>
          <p:cNvSpPr>
            <a:spLocks noGrp="1"/>
          </p:cNvSpPr>
          <p:nvPr>
            <p:ph type="body" sz="quarter" idx="3"/>
          </p:nvPr>
        </p:nvSpPr>
        <p:spPr>
          <a:xfrm>
            <a:off x="5562602" y="1304925"/>
            <a:ext cx="4838699" cy="745721"/>
          </a:xfrm>
          <a:prstGeom prst="rect">
            <a:avLst/>
          </a:prstGeo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2FF839-783C-36FF-2F59-B33FD00F2E4D}"/>
              </a:ext>
            </a:extLst>
          </p:cNvPr>
          <p:cNvSpPr>
            <a:spLocks noGrp="1"/>
          </p:cNvSpPr>
          <p:nvPr>
            <p:ph sz="quarter" idx="4"/>
          </p:nvPr>
        </p:nvSpPr>
        <p:spPr>
          <a:xfrm>
            <a:off x="5562603" y="2330075"/>
            <a:ext cx="4838698" cy="2846762"/>
          </a:xfrm>
          <a:prstGeom prst="rect">
            <a:avLst/>
          </a:prstGeom>
        </p:spPr>
        <p:txBody>
          <a:bodyPr/>
          <a:lstStyle>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
            <a:extLst>
              <a:ext uri="{FF2B5EF4-FFF2-40B4-BE49-F238E27FC236}">
                <a16:creationId xmlns:a16="http://schemas.microsoft.com/office/drawing/2014/main" id="{86479E40-CA8C-9DEB-E10E-9B0E9423E321}"/>
              </a:ext>
            </a:extLst>
          </p:cNvPr>
          <p:cNvSpPr>
            <a:spLocks noGrp="1"/>
          </p:cNvSpPr>
          <p:nvPr>
            <p:ph type="title"/>
          </p:nvPr>
        </p:nvSpPr>
        <p:spPr>
          <a:xfrm>
            <a:off x="266700" y="365125"/>
            <a:ext cx="10134600" cy="460375"/>
          </a:xfrm>
          <a:prstGeom prst="rect">
            <a:avLst/>
          </a:prstGeom>
        </p:spPr>
        <p:txBody>
          <a:bodyPr/>
          <a:lstStyle/>
          <a:p>
            <a:r>
              <a:rPr lang="en-US"/>
              <a:t>Click to edit Master title style</a:t>
            </a:r>
            <a:endParaRPr lang="en-GB"/>
          </a:p>
        </p:txBody>
      </p:sp>
      <p:sp>
        <p:nvSpPr>
          <p:cNvPr id="2" name="Date Placeholder 3">
            <a:extLst>
              <a:ext uri="{FF2B5EF4-FFF2-40B4-BE49-F238E27FC236}">
                <a16:creationId xmlns:a16="http://schemas.microsoft.com/office/drawing/2014/main" id="{23CDD2F5-1481-9908-2B81-B0CBF2B47D0A}"/>
              </a:ext>
            </a:extLst>
          </p:cNvPr>
          <p:cNvSpPr>
            <a:spLocks noGrp="1"/>
          </p:cNvSpPr>
          <p:nvPr>
            <p:ph type="dt" sz="half" idx="10"/>
          </p:nvPr>
        </p:nvSpPr>
        <p:spPr>
          <a:xfrm>
            <a:off x="266700" y="5367135"/>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6E3D24-6BCE-48F4-B6DB-AB007E8B5F8E}" type="datetimeFigureOut">
              <a:rPr lang="en-GB" smtClean="0"/>
              <a:pPr/>
              <a:t>16/07/2026</a:t>
            </a:fld>
            <a:endParaRPr lang="en-GB"/>
          </a:p>
        </p:txBody>
      </p:sp>
      <p:sp>
        <p:nvSpPr>
          <p:cNvPr id="10" name="Footer Placeholder 4">
            <a:extLst>
              <a:ext uri="{FF2B5EF4-FFF2-40B4-BE49-F238E27FC236}">
                <a16:creationId xmlns:a16="http://schemas.microsoft.com/office/drawing/2014/main" id="{E6B48C32-ECD3-49D3-C88A-0D6CD7761932}"/>
              </a:ext>
            </a:extLst>
          </p:cNvPr>
          <p:cNvSpPr>
            <a:spLocks noGrp="1"/>
          </p:cNvSpPr>
          <p:nvPr>
            <p:ph type="ftr" sz="quarter" idx="11"/>
          </p:nvPr>
        </p:nvSpPr>
        <p:spPr>
          <a:xfrm>
            <a:off x="3276600" y="536713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2" name="Slide Number Placeholder 5">
            <a:extLst>
              <a:ext uri="{FF2B5EF4-FFF2-40B4-BE49-F238E27FC236}">
                <a16:creationId xmlns:a16="http://schemas.microsoft.com/office/drawing/2014/main" id="{79971ACE-673D-0FE6-8E00-6A36AFB9BDDA}"/>
              </a:ext>
            </a:extLst>
          </p:cNvPr>
          <p:cNvSpPr>
            <a:spLocks noGrp="1"/>
          </p:cNvSpPr>
          <p:nvPr>
            <p:ph type="sldNum" sz="quarter" idx="12"/>
          </p:nvPr>
        </p:nvSpPr>
        <p:spPr>
          <a:xfrm>
            <a:off x="7658100" y="536713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4601B8E-4C5D-4D9E-8821-9696CA0E0E3F}" type="slidenum">
              <a:rPr lang="en-GB" smtClean="0"/>
              <a:pPr/>
              <a:t>‹#›</a:t>
            </a:fld>
            <a:endParaRPr lang="en-GB"/>
          </a:p>
        </p:txBody>
      </p:sp>
    </p:spTree>
    <p:extLst>
      <p:ext uri="{BB962C8B-B14F-4D97-AF65-F5344CB8AC3E}">
        <p14:creationId xmlns:p14="http://schemas.microsoft.com/office/powerpoint/2010/main" val="30756729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A4210A-8AD6-DB76-6435-6F1565CF23B3}"/>
              </a:ext>
            </a:extLst>
          </p:cNvPr>
          <p:cNvSpPr>
            <a:spLocks noGrp="1"/>
          </p:cNvSpPr>
          <p:nvPr>
            <p:ph type="dt" sz="half" idx="10"/>
          </p:nvPr>
        </p:nvSpPr>
        <p:spPr>
          <a:xfrm>
            <a:off x="266700" y="5367135"/>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6E3D24-6BCE-48F4-B6DB-AB007E8B5F8E}" type="datetimeFigureOut">
              <a:rPr lang="en-GB" smtClean="0"/>
              <a:pPr/>
              <a:t>16/07/2026</a:t>
            </a:fld>
            <a:endParaRPr lang="en-GB"/>
          </a:p>
        </p:txBody>
      </p:sp>
      <p:sp>
        <p:nvSpPr>
          <p:cNvPr id="4" name="Footer Placeholder 3">
            <a:extLst>
              <a:ext uri="{FF2B5EF4-FFF2-40B4-BE49-F238E27FC236}">
                <a16:creationId xmlns:a16="http://schemas.microsoft.com/office/drawing/2014/main" id="{E65DFFE2-973C-8808-2027-0A0826D0678B}"/>
              </a:ext>
            </a:extLst>
          </p:cNvPr>
          <p:cNvSpPr>
            <a:spLocks noGrp="1"/>
          </p:cNvSpPr>
          <p:nvPr>
            <p:ph type="ftr" sz="quarter" idx="11"/>
          </p:nvPr>
        </p:nvSpPr>
        <p:spPr>
          <a:xfrm>
            <a:off x="4036642" y="536713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5" name="Slide Number Placeholder 4">
            <a:extLst>
              <a:ext uri="{FF2B5EF4-FFF2-40B4-BE49-F238E27FC236}">
                <a16:creationId xmlns:a16="http://schemas.microsoft.com/office/drawing/2014/main" id="{2827C7D8-7501-4918-C3A4-210FC2D1AD31}"/>
              </a:ext>
            </a:extLst>
          </p:cNvPr>
          <p:cNvSpPr>
            <a:spLocks noGrp="1"/>
          </p:cNvSpPr>
          <p:nvPr>
            <p:ph type="sldNum" sz="quarter" idx="12"/>
          </p:nvPr>
        </p:nvSpPr>
        <p:spPr>
          <a:xfrm>
            <a:off x="9178183" y="536713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4601B8E-4C5D-4D9E-8821-9696CA0E0E3F}" type="slidenum">
              <a:rPr lang="en-GB" smtClean="0"/>
              <a:pPr/>
              <a:t>‹#›</a:t>
            </a:fld>
            <a:endParaRPr lang="en-GB"/>
          </a:p>
        </p:txBody>
      </p:sp>
      <p:sp>
        <p:nvSpPr>
          <p:cNvPr id="6" name="Title 1">
            <a:extLst>
              <a:ext uri="{FF2B5EF4-FFF2-40B4-BE49-F238E27FC236}">
                <a16:creationId xmlns:a16="http://schemas.microsoft.com/office/drawing/2014/main" id="{153C41D6-330E-7D22-3BA7-5AD129D23037}"/>
              </a:ext>
            </a:extLst>
          </p:cNvPr>
          <p:cNvSpPr>
            <a:spLocks noGrp="1"/>
          </p:cNvSpPr>
          <p:nvPr>
            <p:ph type="title"/>
          </p:nvPr>
        </p:nvSpPr>
        <p:spPr>
          <a:xfrm>
            <a:off x="266700" y="365125"/>
            <a:ext cx="11087100" cy="4723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07841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882BAE-96E7-8067-F384-6C81451D56C7}"/>
              </a:ext>
            </a:extLst>
          </p:cNvPr>
          <p:cNvSpPr>
            <a:spLocks noGrp="1"/>
          </p:cNvSpPr>
          <p:nvPr>
            <p:ph idx="1"/>
          </p:nvPr>
        </p:nvSpPr>
        <p:spPr>
          <a:xfrm>
            <a:off x="6096000" y="365125"/>
            <a:ext cx="4305300" cy="4814280"/>
          </a:xfrm>
          <a:prstGeom prst="rect">
            <a:avLst/>
          </a:prstGeom>
        </p:spPr>
        <p:txBody>
          <a:bodyPr/>
          <a:lstStyle>
            <a:lvl1pPr>
              <a:defRPr sz="2000"/>
            </a:lvl1pPr>
            <a:lvl2pPr>
              <a:defRPr sz="1800"/>
            </a:lvl2pPr>
            <a:lvl3pPr>
              <a:defRPr sz="1800"/>
            </a:lvl3pPr>
            <a:lvl4pPr>
              <a:defRPr sz="2000"/>
            </a:lvl4pPr>
            <a:lvl5pPr>
              <a:defRPr sz="2000"/>
            </a:lvl5pPr>
            <a:lvl6pPr>
              <a:defRPr sz="2000"/>
            </a:lvl6pPr>
            <a:lvl7pPr>
              <a:defRPr sz="2000"/>
            </a:lvl7pPr>
            <a:lvl8pPr>
              <a:defRPr sz="2000"/>
            </a:lvl8pPr>
            <a:lvl9pPr>
              <a:defRPr sz="2000"/>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E5DF8"/>
                </a:solidFill>
                <a:effectLst/>
                <a:uLnTx/>
                <a:uFillTx/>
                <a:latin typeface="Arial" panose="020B0604020202020204" pitchFamily="34" charset="0"/>
                <a:ea typeface="+mn-ea"/>
                <a:cs typeface="Arial" panose="020B060402020202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Fifth level</a:t>
            </a:r>
            <a:endParaRPr kumimoji="0" lang="en-GB"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F017ED95-2655-DA64-A0CC-0DB50CEC6D30}"/>
              </a:ext>
            </a:extLst>
          </p:cNvPr>
          <p:cNvSpPr>
            <a:spLocks noGrp="1"/>
          </p:cNvSpPr>
          <p:nvPr>
            <p:ph type="body" sz="half" idx="2"/>
          </p:nvPr>
        </p:nvSpPr>
        <p:spPr>
          <a:xfrm>
            <a:off x="266700" y="1418324"/>
            <a:ext cx="5588000" cy="3761080"/>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itle 1">
            <a:extLst>
              <a:ext uri="{FF2B5EF4-FFF2-40B4-BE49-F238E27FC236}">
                <a16:creationId xmlns:a16="http://schemas.microsoft.com/office/drawing/2014/main" id="{57006FAE-DBD1-BA77-7F74-11A8DCE9D304}"/>
              </a:ext>
            </a:extLst>
          </p:cNvPr>
          <p:cNvSpPr>
            <a:spLocks noGrp="1"/>
          </p:cNvSpPr>
          <p:nvPr>
            <p:ph type="title"/>
          </p:nvPr>
        </p:nvSpPr>
        <p:spPr>
          <a:xfrm>
            <a:off x="266700" y="365125"/>
            <a:ext cx="5588000" cy="865469"/>
          </a:xfrm>
          <a:prstGeom prst="rect">
            <a:avLst/>
          </a:prstGeom>
        </p:spPr>
        <p:txBody>
          <a:bodyPr/>
          <a:lstStyle/>
          <a:p>
            <a:r>
              <a:rPr lang="en-US"/>
              <a:t>Click to edit Master title style</a:t>
            </a:r>
            <a:endParaRPr lang="en-GB"/>
          </a:p>
        </p:txBody>
      </p:sp>
      <p:sp>
        <p:nvSpPr>
          <p:cNvPr id="2" name="Date Placeholder 3">
            <a:extLst>
              <a:ext uri="{FF2B5EF4-FFF2-40B4-BE49-F238E27FC236}">
                <a16:creationId xmlns:a16="http://schemas.microsoft.com/office/drawing/2014/main" id="{757201D5-8F5F-EFFC-D1C0-6AEE32BE3984}"/>
              </a:ext>
            </a:extLst>
          </p:cNvPr>
          <p:cNvSpPr>
            <a:spLocks noGrp="1"/>
          </p:cNvSpPr>
          <p:nvPr>
            <p:ph type="dt" sz="half" idx="10"/>
          </p:nvPr>
        </p:nvSpPr>
        <p:spPr>
          <a:xfrm>
            <a:off x="266700" y="5367135"/>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6E3D24-6BCE-48F4-B6DB-AB007E8B5F8E}" type="datetimeFigureOut">
              <a:rPr lang="en-GB" smtClean="0"/>
              <a:pPr/>
              <a:t>16/07/2026</a:t>
            </a:fld>
            <a:endParaRPr lang="en-GB"/>
          </a:p>
        </p:txBody>
      </p:sp>
      <p:sp>
        <p:nvSpPr>
          <p:cNvPr id="9" name="Footer Placeholder 4">
            <a:extLst>
              <a:ext uri="{FF2B5EF4-FFF2-40B4-BE49-F238E27FC236}">
                <a16:creationId xmlns:a16="http://schemas.microsoft.com/office/drawing/2014/main" id="{678B8663-1CEA-8953-DFF8-3DC54CD04C9B}"/>
              </a:ext>
            </a:extLst>
          </p:cNvPr>
          <p:cNvSpPr>
            <a:spLocks noGrp="1"/>
          </p:cNvSpPr>
          <p:nvPr>
            <p:ph type="ftr" sz="quarter" idx="11"/>
          </p:nvPr>
        </p:nvSpPr>
        <p:spPr>
          <a:xfrm>
            <a:off x="3276600" y="536713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 name="Slide Number Placeholder 5">
            <a:extLst>
              <a:ext uri="{FF2B5EF4-FFF2-40B4-BE49-F238E27FC236}">
                <a16:creationId xmlns:a16="http://schemas.microsoft.com/office/drawing/2014/main" id="{B21BB798-7151-8F54-8B80-FAE592194FB5}"/>
              </a:ext>
            </a:extLst>
          </p:cNvPr>
          <p:cNvSpPr>
            <a:spLocks noGrp="1"/>
          </p:cNvSpPr>
          <p:nvPr>
            <p:ph type="sldNum" sz="quarter" idx="12"/>
          </p:nvPr>
        </p:nvSpPr>
        <p:spPr>
          <a:xfrm>
            <a:off x="7658100" y="536713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4601B8E-4C5D-4D9E-8821-9696CA0E0E3F}" type="slidenum">
              <a:rPr lang="en-GB" smtClean="0"/>
              <a:pPr/>
              <a:t>‹#›</a:t>
            </a:fld>
            <a:endParaRPr lang="en-GB"/>
          </a:p>
        </p:txBody>
      </p:sp>
    </p:spTree>
    <p:extLst>
      <p:ext uri="{BB962C8B-B14F-4D97-AF65-F5344CB8AC3E}">
        <p14:creationId xmlns:p14="http://schemas.microsoft.com/office/powerpoint/2010/main" val="5284585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403EE30-E243-DD16-09E0-8B68AEC324FA}"/>
              </a:ext>
            </a:extLst>
          </p:cNvPr>
          <p:cNvSpPr>
            <a:spLocks noGrp="1"/>
          </p:cNvSpPr>
          <p:nvPr>
            <p:ph type="pic" idx="1"/>
          </p:nvPr>
        </p:nvSpPr>
        <p:spPr>
          <a:xfrm>
            <a:off x="5183187" y="365125"/>
            <a:ext cx="6738195" cy="478812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5" name="Date Placeholder 4">
            <a:extLst>
              <a:ext uri="{FF2B5EF4-FFF2-40B4-BE49-F238E27FC236}">
                <a16:creationId xmlns:a16="http://schemas.microsoft.com/office/drawing/2014/main" id="{687748DA-A10C-6B03-FEDA-D99AE6E85A9B}"/>
              </a:ext>
            </a:extLst>
          </p:cNvPr>
          <p:cNvSpPr>
            <a:spLocks noGrp="1"/>
          </p:cNvSpPr>
          <p:nvPr>
            <p:ph type="dt" sz="half" idx="10"/>
          </p:nvPr>
        </p:nvSpPr>
        <p:spPr>
          <a:xfrm>
            <a:off x="266700" y="5367135"/>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6E3D24-6BCE-48F4-B6DB-AB007E8B5F8E}" type="datetimeFigureOut">
              <a:rPr lang="en-GB" smtClean="0"/>
              <a:pPr/>
              <a:t>16/07/2026</a:t>
            </a:fld>
            <a:endParaRPr lang="en-GB"/>
          </a:p>
        </p:txBody>
      </p:sp>
      <p:sp>
        <p:nvSpPr>
          <p:cNvPr id="6" name="Footer Placeholder 5">
            <a:extLst>
              <a:ext uri="{FF2B5EF4-FFF2-40B4-BE49-F238E27FC236}">
                <a16:creationId xmlns:a16="http://schemas.microsoft.com/office/drawing/2014/main" id="{5009BA5F-3B12-9A62-2D70-80CF77B9951B}"/>
              </a:ext>
            </a:extLst>
          </p:cNvPr>
          <p:cNvSpPr>
            <a:spLocks noGrp="1"/>
          </p:cNvSpPr>
          <p:nvPr>
            <p:ph type="ftr" sz="quarter" idx="11"/>
          </p:nvPr>
        </p:nvSpPr>
        <p:spPr>
          <a:xfrm>
            <a:off x="4036642" y="536713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7" name="Slide Number Placeholder 6">
            <a:extLst>
              <a:ext uri="{FF2B5EF4-FFF2-40B4-BE49-F238E27FC236}">
                <a16:creationId xmlns:a16="http://schemas.microsoft.com/office/drawing/2014/main" id="{361A75CB-A493-E2D5-0C56-6C9F25C86CA4}"/>
              </a:ext>
            </a:extLst>
          </p:cNvPr>
          <p:cNvSpPr>
            <a:spLocks noGrp="1"/>
          </p:cNvSpPr>
          <p:nvPr>
            <p:ph type="sldNum" sz="quarter" idx="12"/>
          </p:nvPr>
        </p:nvSpPr>
        <p:spPr>
          <a:xfrm>
            <a:off x="9178183" y="536713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4601B8E-4C5D-4D9E-8821-9696CA0E0E3F}" type="slidenum">
              <a:rPr lang="en-GB" smtClean="0"/>
              <a:pPr/>
              <a:t>‹#›</a:t>
            </a:fld>
            <a:endParaRPr lang="en-GB"/>
          </a:p>
        </p:txBody>
      </p:sp>
      <p:sp>
        <p:nvSpPr>
          <p:cNvPr id="8" name="Text Placeholder 3">
            <a:extLst>
              <a:ext uri="{FF2B5EF4-FFF2-40B4-BE49-F238E27FC236}">
                <a16:creationId xmlns:a16="http://schemas.microsoft.com/office/drawing/2014/main" id="{DEDEF678-90EE-1594-AB80-39E97C15D7DB}"/>
              </a:ext>
            </a:extLst>
          </p:cNvPr>
          <p:cNvSpPr>
            <a:spLocks noGrp="1"/>
          </p:cNvSpPr>
          <p:nvPr>
            <p:ph type="body" sz="half" idx="2"/>
          </p:nvPr>
        </p:nvSpPr>
        <p:spPr>
          <a:xfrm>
            <a:off x="266700" y="1418324"/>
            <a:ext cx="4638586" cy="3761080"/>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itle 1">
            <a:extLst>
              <a:ext uri="{FF2B5EF4-FFF2-40B4-BE49-F238E27FC236}">
                <a16:creationId xmlns:a16="http://schemas.microsoft.com/office/drawing/2014/main" id="{DBA06E30-B013-E2B6-FBD1-5AB600612D96}"/>
              </a:ext>
            </a:extLst>
          </p:cNvPr>
          <p:cNvSpPr>
            <a:spLocks noGrp="1"/>
          </p:cNvSpPr>
          <p:nvPr>
            <p:ph type="title"/>
          </p:nvPr>
        </p:nvSpPr>
        <p:spPr>
          <a:xfrm>
            <a:off x="266700" y="365125"/>
            <a:ext cx="4638586" cy="865469"/>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264549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8967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37467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ing, text, image">
    <p:spTree>
      <p:nvGrpSpPr>
        <p:cNvPr id="1" name=""/>
        <p:cNvGrpSpPr/>
        <p:nvPr/>
      </p:nvGrpSpPr>
      <p:grpSpPr>
        <a:xfrm>
          <a:off x="0" y="0"/>
          <a:ext cx="0" cy="0"/>
          <a:chOff x="0" y="0"/>
          <a:chExt cx="0" cy="0"/>
        </a:xfrm>
      </p:grpSpPr>
      <p:sp>
        <p:nvSpPr>
          <p:cNvPr id="5" name="Title Placeholder 8">
            <a:extLst>
              <a:ext uri="{FF2B5EF4-FFF2-40B4-BE49-F238E27FC236}">
                <a16:creationId xmlns:a16="http://schemas.microsoft.com/office/drawing/2014/main" id="{BCE196B2-446B-C638-E24B-42F7A659B1DC}"/>
              </a:ext>
            </a:extLst>
          </p:cNvPr>
          <p:cNvSpPr>
            <a:spLocks noGrp="1"/>
          </p:cNvSpPr>
          <p:nvPr>
            <p:ph type="title" hasCustomPrompt="1"/>
          </p:nvPr>
        </p:nvSpPr>
        <p:spPr>
          <a:xfrm>
            <a:off x="266700" y="365125"/>
            <a:ext cx="58293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6" name="Picture Placeholder 8">
            <a:extLst>
              <a:ext uri="{FF2B5EF4-FFF2-40B4-BE49-F238E27FC236}">
                <a16:creationId xmlns:a16="http://schemas.microsoft.com/office/drawing/2014/main" id="{9E2D15B4-3C1F-6E32-114C-0E3C063437E2}"/>
              </a:ext>
            </a:extLst>
          </p:cNvPr>
          <p:cNvSpPr>
            <a:spLocks noGrp="1"/>
          </p:cNvSpPr>
          <p:nvPr>
            <p:ph type="pic" sz="quarter" idx="10"/>
          </p:nvPr>
        </p:nvSpPr>
        <p:spPr>
          <a:xfrm>
            <a:off x="6388100" y="1304922"/>
            <a:ext cx="4025900" cy="4351339"/>
          </a:xfrm>
        </p:spPr>
        <p:txBody>
          <a:bodyPr/>
          <a:lstStyle/>
          <a:p>
            <a:endParaRPr lang="en-GB"/>
          </a:p>
        </p:txBody>
      </p:sp>
      <p:sp>
        <p:nvSpPr>
          <p:cNvPr id="7" name="Text Placeholder 9">
            <a:extLst>
              <a:ext uri="{FF2B5EF4-FFF2-40B4-BE49-F238E27FC236}">
                <a16:creationId xmlns:a16="http://schemas.microsoft.com/office/drawing/2014/main" id="{6D58FB62-6305-D775-94D1-00380F2AC31D}"/>
              </a:ext>
            </a:extLst>
          </p:cNvPr>
          <p:cNvSpPr>
            <a:spLocks noGrp="1"/>
          </p:cNvSpPr>
          <p:nvPr>
            <p:ph idx="1"/>
          </p:nvPr>
        </p:nvSpPr>
        <p:spPr>
          <a:xfrm>
            <a:off x="266700" y="1304925"/>
            <a:ext cx="5829300" cy="4351338"/>
          </a:xfrm>
          <a:prstGeom prst="rect">
            <a:avLst/>
          </a:prstGeom>
        </p:spPr>
        <p:txBody>
          <a:bodyPr vert="horz" lIns="91440" tIns="45720" rIns="91440" bIns="45720" rtlCol="0">
            <a:normAutofit/>
          </a:bodyPr>
          <a:lstStyle/>
          <a:p>
            <a:pPr lvl="0"/>
            <a:r>
              <a:rPr lang="en-US"/>
              <a:t>Click to edit body text</a:t>
            </a:r>
          </a:p>
        </p:txBody>
      </p:sp>
    </p:spTree>
    <p:extLst>
      <p:ext uri="{BB962C8B-B14F-4D97-AF65-F5344CB8AC3E}">
        <p14:creationId xmlns:p14="http://schemas.microsoft.com/office/powerpoint/2010/main" val="1953054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ading, text, three images">
    <p:spTree>
      <p:nvGrpSpPr>
        <p:cNvPr id="1" name=""/>
        <p:cNvGrpSpPr/>
        <p:nvPr/>
      </p:nvGrpSpPr>
      <p:grpSpPr>
        <a:xfrm>
          <a:off x="0" y="0"/>
          <a:ext cx="0" cy="0"/>
          <a:chOff x="0" y="0"/>
          <a:chExt cx="0" cy="0"/>
        </a:xfrm>
      </p:grpSpPr>
      <p:sp>
        <p:nvSpPr>
          <p:cNvPr id="5" name="Title Placeholder 8">
            <a:extLst>
              <a:ext uri="{FF2B5EF4-FFF2-40B4-BE49-F238E27FC236}">
                <a16:creationId xmlns:a16="http://schemas.microsoft.com/office/drawing/2014/main" id="{BCE196B2-446B-C638-E24B-42F7A659B1DC}"/>
              </a:ext>
            </a:extLst>
          </p:cNvPr>
          <p:cNvSpPr>
            <a:spLocks noGrp="1"/>
          </p:cNvSpPr>
          <p:nvPr>
            <p:ph type="title" hasCustomPrompt="1"/>
          </p:nvPr>
        </p:nvSpPr>
        <p:spPr>
          <a:xfrm>
            <a:off x="266700" y="365125"/>
            <a:ext cx="58293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6" name="Picture Placeholder 8">
            <a:extLst>
              <a:ext uri="{FF2B5EF4-FFF2-40B4-BE49-F238E27FC236}">
                <a16:creationId xmlns:a16="http://schemas.microsoft.com/office/drawing/2014/main" id="{9E2D15B4-3C1F-6E32-114C-0E3C063437E2}"/>
              </a:ext>
            </a:extLst>
          </p:cNvPr>
          <p:cNvSpPr>
            <a:spLocks noGrp="1"/>
          </p:cNvSpPr>
          <p:nvPr>
            <p:ph type="pic" sz="quarter" idx="10"/>
          </p:nvPr>
        </p:nvSpPr>
        <p:spPr>
          <a:xfrm>
            <a:off x="7289801" y="2286000"/>
            <a:ext cx="3201066" cy="3213102"/>
          </a:xfrm>
        </p:spPr>
        <p:txBody>
          <a:bodyPr/>
          <a:lstStyle/>
          <a:p>
            <a:endParaRPr lang="en-GB"/>
          </a:p>
        </p:txBody>
      </p:sp>
      <p:sp>
        <p:nvSpPr>
          <p:cNvPr id="2" name="Picture Placeholder 8">
            <a:extLst>
              <a:ext uri="{FF2B5EF4-FFF2-40B4-BE49-F238E27FC236}">
                <a16:creationId xmlns:a16="http://schemas.microsoft.com/office/drawing/2014/main" id="{39A72C94-07DD-E2CA-345A-A35125CE44A6}"/>
              </a:ext>
            </a:extLst>
          </p:cNvPr>
          <p:cNvSpPr>
            <a:spLocks noGrp="1"/>
          </p:cNvSpPr>
          <p:nvPr>
            <p:ph type="pic" sz="quarter" idx="11"/>
          </p:nvPr>
        </p:nvSpPr>
        <p:spPr>
          <a:xfrm>
            <a:off x="266701" y="2286000"/>
            <a:ext cx="3201066" cy="3213102"/>
          </a:xfrm>
        </p:spPr>
        <p:txBody>
          <a:bodyPr/>
          <a:lstStyle/>
          <a:p>
            <a:endParaRPr lang="en-GB"/>
          </a:p>
        </p:txBody>
      </p:sp>
      <p:sp>
        <p:nvSpPr>
          <p:cNvPr id="3" name="Picture Placeholder 8">
            <a:extLst>
              <a:ext uri="{FF2B5EF4-FFF2-40B4-BE49-F238E27FC236}">
                <a16:creationId xmlns:a16="http://schemas.microsoft.com/office/drawing/2014/main" id="{1BFA7CDF-E186-FDDF-CF2E-0B3F10DB84DD}"/>
              </a:ext>
            </a:extLst>
          </p:cNvPr>
          <p:cNvSpPr>
            <a:spLocks noGrp="1"/>
          </p:cNvSpPr>
          <p:nvPr>
            <p:ph type="pic" sz="quarter" idx="12"/>
          </p:nvPr>
        </p:nvSpPr>
        <p:spPr>
          <a:xfrm>
            <a:off x="3778251" y="2286000"/>
            <a:ext cx="3201066" cy="3213102"/>
          </a:xfrm>
        </p:spPr>
        <p:txBody>
          <a:bodyPr/>
          <a:lstStyle/>
          <a:p>
            <a:endParaRPr lang="en-GB"/>
          </a:p>
        </p:txBody>
      </p:sp>
      <p:sp>
        <p:nvSpPr>
          <p:cNvPr id="8" name="Text Placeholder 7">
            <a:extLst>
              <a:ext uri="{FF2B5EF4-FFF2-40B4-BE49-F238E27FC236}">
                <a16:creationId xmlns:a16="http://schemas.microsoft.com/office/drawing/2014/main" id="{4A93167B-5805-9EBB-6E54-360D545AFA15}"/>
              </a:ext>
            </a:extLst>
          </p:cNvPr>
          <p:cNvSpPr>
            <a:spLocks noGrp="1"/>
          </p:cNvSpPr>
          <p:nvPr>
            <p:ph type="body" sz="quarter" idx="13" hasCustomPrompt="1"/>
          </p:nvPr>
        </p:nvSpPr>
        <p:spPr>
          <a:xfrm>
            <a:off x="266700" y="1117600"/>
            <a:ext cx="10223500" cy="838200"/>
          </a:xfrm>
        </p:spPr>
        <p:txBody>
          <a:bodyPr/>
          <a:lstStyle>
            <a:lvl1pPr>
              <a:defRPr/>
            </a:lvl1pPr>
          </a:lstStyle>
          <a:p>
            <a:pPr lvl="0"/>
            <a:r>
              <a:rPr lang="en-US"/>
              <a:t>Click to edit body text</a:t>
            </a:r>
          </a:p>
        </p:txBody>
      </p:sp>
    </p:spTree>
    <p:extLst>
      <p:ext uri="{BB962C8B-B14F-4D97-AF65-F5344CB8AC3E}">
        <p14:creationId xmlns:p14="http://schemas.microsoft.com/office/powerpoint/2010/main" val="39328763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ing, text">
    <p:spTree>
      <p:nvGrpSpPr>
        <p:cNvPr id="1" name=""/>
        <p:cNvGrpSpPr/>
        <p:nvPr/>
      </p:nvGrpSpPr>
      <p:grpSpPr>
        <a:xfrm>
          <a:off x="0" y="0"/>
          <a:ext cx="0" cy="0"/>
          <a:chOff x="0" y="0"/>
          <a:chExt cx="0" cy="0"/>
        </a:xfrm>
      </p:grpSpPr>
      <p:sp>
        <p:nvSpPr>
          <p:cNvPr id="6" name="Title Placeholder 8">
            <a:extLst>
              <a:ext uri="{FF2B5EF4-FFF2-40B4-BE49-F238E27FC236}">
                <a16:creationId xmlns:a16="http://schemas.microsoft.com/office/drawing/2014/main" id="{3BF16C2F-A1C7-9D4A-331C-5D46DAAB20BB}"/>
              </a:ext>
            </a:extLst>
          </p:cNvPr>
          <p:cNvSpPr>
            <a:spLocks noGrp="1"/>
          </p:cNvSpPr>
          <p:nvPr>
            <p:ph type="title" hasCustomPrompt="1"/>
          </p:nvPr>
        </p:nvSpPr>
        <p:spPr>
          <a:xfrm>
            <a:off x="266700" y="365125"/>
            <a:ext cx="63246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4" name="Text Placeholder 9">
            <a:extLst>
              <a:ext uri="{FF2B5EF4-FFF2-40B4-BE49-F238E27FC236}">
                <a16:creationId xmlns:a16="http://schemas.microsoft.com/office/drawing/2014/main" id="{D3A8A21F-2C7D-3EED-D3DE-935B34DCFB6C}"/>
              </a:ext>
            </a:extLst>
          </p:cNvPr>
          <p:cNvSpPr>
            <a:spLocks noGrp="1"/>
          </p:cNvSpPr>
          <p:nvPr>
            <p:ph idx="1"/>
          </p:nvPr>
        </p:nvSpPr>
        <p:spPr>
          <a:xfrm>
            <a:off x="266700" y="1304925"/>
            <a:ext cx="10261600" cy="4351338"/>
          </a:xfrm>
          <a:prstGeom prst="rect">
            <a:avLst/>
          </a:prstGeom>
        </p:spPr>
        <p:txBody>
          <a:bodyPr vert="horz" lIns="91440" tIns="45720" rIns="91440" bIns="45720" rtlCol="0">
            <a:normAutofit/>
          </a:bodyPr>
          <a:lstStyle/>
          <a:p>
            <a:pPr lvl="0"/>
            <a:r>
              <a:rPr lang="en-US"/>
              <a:t>Click to edit body text</a:t>
            </a:r>
          </a:p>
        </p:txBody>
      </p:sp>
    </p:spTree>
    <p:extLst>
      <p:ext uri="{BB962C8B-B14F-4D97-AF65-F5344CB8AC3E}">
        <p14:creationId xmlns:p14="http://schemas.microsoft.com/office/powerpoint/2010/main" val="192225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5D46A-4F53-F706-E005-3B7F94B067AB}"/>
              </a:ext>
            </a:extLst>
          </p:cNvPr>
          <p:cNvSpPr>
            <a:spLocks noGrp="1"/>
          </p:cNvSpPr>
          <p:nvPr>
            <p:ph type="ctrTitle" hasCustomPrompt="1"/>
          </p:nvPr>
        </p:nvSpPr>
        <p:spPr>
          <a:xfrm>
            <a:off x="203200" y="2557461"/>
            <a:ext cx="9144000" cy="1138240"/>
          </a:xfrm>
        </p:spPr>
        <p:txBody>
          <a:bodyPr anchor="t" anchorCtr="0">
            <a:normAutofit/>
          </a:bodyPr>
          <a:lstStyle>
            <a:lvl1pPr algn="l">
              <a:defRPr sz="3600" b="0">
                <a:latin typeface="+mj-lt"/>
              </a:defRPr>
            </a:lvl1pPr>
          </a:lstStyle>
          <a:p>
            <a:r>
              <a:rPr lang="en-US"/>
              <a:t>Click to edit title</a:t>
            </a:r>
            <a:endParaRPr lang="en-GB"/>
          </a:p>
        </p:txBody>
      </p:sp>
      <p:sp>
        <p:nvSpPr>
          <p:cNvPr id="3" name="Subtitle 2">
            <a:extLst>
              <a:ext uri="{FF2B5EF4-FFF2-40B4-BE49-F238E27FC236}">
                <a16:creationId xmlns:a16="http://schemas.microsoft.com/office/drawing/2014/main" id="{52C7060A-4567-A74A-3AF0-E66CB6AC3343}"/>
              </a:ext>
            </a:extLst>
          </p:cNvPr>
          <p:cNvSpPr>
            <a:spLocks noGrp="1"/>
          </p:cNvSpPr>
          <p:nvPr>
            <p:ph type="subTitle" idx="1" hasCustomPrompt="1"/>
          </p:nvPr>
        </p:nvSpPr>
        <p:spPr>
          <a:xfrm>
            <a:off x="203200" y="3929062"/>
            <a:ext cx="9144000" cy="431349"/>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speaker name</a:t>
            </a:r>
            <a:endParaRPr lang="en-GB"/>
          </a:p>
        </p:txBody>
      </p:sp>
      <p:sp>
        <p:nvSpPr>
          <p:cNvPr id="14" name="Text Placeholder 13">
            <a:extLst>
              <a:ext uri="{FF2B5EF4-FFF2-40B4-BE49-F238E27FC236}">
                <a16:creationId xmlns:a16="http://schemas.microsoft.com/office/drawing/2014/main" id="{77C9208F-2B17-BF13-15F3-C2942141E562}"/>
              </a:ext>
            </a:extLst>
          </p:cNvPr>
          <p:cNvSpPr>
            <a:spLocks noGrp="1"/>
          </p:cNvSpPr>
          <p:nvPr>
            <p:ph type="body" sz="quarter" idx="10" hasCustomPrompt="1"/>
          </p:nvPr>
        </p:nvSpPr>
        <p:spPr>
          <a:xfrm>
            <a:off x="203200" y="4610100"/>
            <a:ext cx="8648700" cy="263975"/>
          </a:xfrm>
        </p:spPr>
        <p:txBody>
          <a:bodyPr>
            <a:normAutofit/>
          </a:bodyPr>
          <a:lstStyle>
            <a:lvl1pPr marL="0" indent="0">
              <a:buNone/>
              <a:defRPr sz="1600">
                <a:solidFill>
                  <a:schemeClr val="tx2"/>
                </a:solidFill>
                <a:latin typeface="+mn-lt"/>
              </a:defRPr>
            </a:lvl1pPr>
            <a:lvl3pPr marL="914400" indent="0">
              <a:buNone/>
              <a:defRPr/>
            </a:lvl3pPr>
          </a:lstStyle>
          <a:p>
            <a:pPr lvl="0"/>
            <a:r>
              <a:rPr lang="en-US"/>
              <a:t>Click to edit location </a:t>
            </a:r>
          </a:p>
        </p:txBody>
      </p:sp>
      <p:sp>
        <p:nvSpPr>
          <p:cNvPr id="18" name="Text Placeholder 13">
            <a:extLst>
              <a:ext uri="{FF2B5EF4-FFF2-40B4-BE49-F238E27FC236}">
                <a16:creationId xmlns:a16="http://schemas.microsoft.com/office/drawing/2014/main" id="{633D74CF-0634-649D-508B-5F74DC1A060D}"/>
              </a:ext>
            </a:extLst>
          </p:cNvPr>
          <p:cNvSpPr>
            <a:spLocks noGrp="1"/>
          </p:cNvSpPr>
          <p:nvPr>
            <p:ph type="body" sz="quarter" idx="11" hasCustomPrompt="1"/>
          </p:nvPr>
        </p:nvSpPr>
        <p:spPr>
          <a:xfrm>
            <a:off x="203200" y="4930325"/>
            <a:ext cx="8648700" cy="263975"/>
          </a:xfrm>
        </p:spPr>
        <p:txBody>
          <a:bodyPr>
            <a:normAutofit/>
          </a:bodyPr>
          <a:lstStyle>
            <a:lvl1pPr marL="0" indent="0">
              <a:buNone/>
              <a:defRPr sz="1600">
                <a:solidFill>
                  <a:schemeClr val="tx2"/>
                </a:solidFill>
                <a:latin typeface="+mn-lt"/>
              </a:defRPr>
            </a:lvl1pPr>
            <a:lvl3pPr marL="914400" indent="0">
              <a:buNone/>
              <a:defRPr/>
            </a:lvl3pPr>
          </a:lstStyle>
          <a:p>
            <a:pPr lvl="0"/>
            <a:r>
              <a:rPr lang="en-US"/>
              <a:t>Click to edit date </a:t>
            </a:r>
          </a:p>
        </p:txBody>
      </p:sp>
    </p:spTree>
    <p:extLst>
      <p:ext uri="{BB962C8B-B14F-4D97-AF65-F5344CB8AC3E}">
        <p14:creationId xmlns:p14="http://schemas.microsoft.com/office/powerpoint/2010/main" val="727778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B4CB8-F44D-BEE4-6DCA-1B2662AB0023}"/>
              </a:ext>
            </a:extLst>
          </p:cNvPr>
          <p:cNvSpPr>
            <a:spLocks noGrp="1"/>
          </p:cNvSpPr>
          <p:nvPr>
            <p:ph type="ctrTitle"/>
          </p:nvPr>
        </p:nvSpPr>
        <p:spPr>
          <a:xfrm>
            <a:off x="266699" y="1122363"/>
            <a:ext cx="11654683" cy="2387600"/>
          </a:xfrm>
          <a:prstGeom prst="rect">
            <a:avLst/>
          </a:prstGeom>
        </p:spPr>
        <p:txBody>
          <a:bodyPr anchor="b">
            <a:normAutofit/>
          </a:bodyPr>
          <a:lstStyle>
            <a:lvl1pPr algn="ctr">
              <a:defRPr sz="3600"/>
            </a:lvl1pPr>
          </a:lstStyle>
          <a:p>
            <a:r>
              <a:rPr lang="en-US"/>
              <a:t>Click to edit Master title style</a:t>
            </a:r>
            <a:endParaRPr lang="en-GB"/>
          </a:p>
        </p:txBody>
      </p:sp>
      <p:sp>
        <p:nvSpPr>
          <p:cNvPr id="3" name="Subtitle 2">
            <a:extLst>
              <a:ext uri="{FF2B5EF4-FFF2-40B4-BE49-F238E27FC236}">
                <a16:creationId xmlns:a16="http://schemas.microsoft.com/office/drawing/2014/main" id="{53BCF0F3-44B5-9EF2-3A88-E4424DDC8956}"/>
              </a:ext>
            </a:extLst>
          </p:cNvPr>
          <p:cNvSpPr>
            <a:spLocks noGrp="1"/>
          </p:cNvSpPr>
          <p:nvPr>
            <p:ph type="subTitle" idx="1"/>
          </p:nvPr>
        </p:nvSpPr>
        <p:spPr>
          <a:xfrm>
            <a:off x="266700" y="3602038"/>
            <a:ext cx="11654682"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7783C9B-D14B-899C-B084-D233E5CF9D89}"/>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5" name="Footer Placeholder 4">
            <a:extLst>
              <a:ext uri="{FF2B5EF4-FFF2-40B4-BE49-F238E27FC236}">
                <a16:creationId xmlns:a16="http://schemas.microsoft.com/office/drawing/2014/main" id="{2E2C38EF-93AE-9214-FDFE-009AE71CD7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881CBA-3EB3-43A7-D2FA-2410CF2BAE2D}"/>
              </a:ext>
            </a:extLst>
          </p:cNvPr>
          <p:cNvSpPr>
            <a:spLocks noGrp="1"/>
          </p:cNvSpPr>
          <p:nvPr>
            <p:ph type="sldNum" sz="quarter" idx="12"/>
          </p:nvPr>
        </p:nvSpPr>
        <p:spPr/>
        <p:txBody>
          <a:bodyPr/>
          <a:lstStyle/>
          <a:p>
            <a:fld id="{94601B8E-4C5D-4D9E-8821-9696CA0E0E3F}" type="slidenum">
              <a:rPr lang="en-GB" smtClean="0"/>
              <a:t>‹#›</a:t>
            </a:fld>
            <a:endParaRPr lang="en-GB"/>
          </a:p>
        </p:txBody>
      </p:sp>
    </p:spTree>
    <p:extLst>
      <p:ext uri="{BB962C8B-B14F-4D97-AF65-F5344CB8AC3E}">
        <p14:creationId xmlns:p14="http://schemas.microsoft.com/office/powerpoint/2010/main" val="6006707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4E776-F347-2357-03E5-35C58A73642A}"/>
              </a:ext>
            </a:extLst>
          </p:cNvPr>
          <p:cNvSpPr>
            <a:spLocks noGrp="1"/>
          </p:cNvSpPr>
          <p:nvPr>
            <p:ph type="title"/>
          </p:nvPr>
        </p:nvSpPr>
        <p:spPr>
          <a:xfrm>
            <a:off x="266700" y="365125"/>
            <a:ext cx="11654682" cy="4723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1132FCD-286F-104A-BCF2-B9138BD0B6BC}"/>
              </a:ext>
            </a:extLst>
          </p:cNvPr>
          <p:cNvSpPr>
            <a:spLocks noGrp="1"/>
          </p:cNvSpPr>
          <p:nvPr>
            <p:ph idx="1"/>
          </p:nvPr>
        </p:nvSpPr>
        <p:spPr>
          <a:xfrm>
            <a:off x="266699" y="1304925"/>
            <a:ext cx="11654683" cy="386559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11ECD2-7228-FC6F-D057-E1D381721D2D}"/>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5" name="Footer Placeholder 4">
            <a:extLst>
              <a:ext uri="{FF2B5EF4-FFF2-40B4-BE49-F238E27FC236}">
                <a16:creationId xmlns:a16="http://schemas.microsoft.com/office/drawing/2014/main" id="{A0501347-B148-1746-115D-B3672939A7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74C7FE-56F7-317A-6A29-7F808D2B3C8A}"/>
              </a:ext>
            </a:extLst>
          </p:cNvPr>
          <p:cNvSpPr>
            <a:spLocks noGrp="1"/>
          </p:cNvSpPr>
          <p:nvPr>
            <p:ph type="sldNum" sz="quarter" idx="12"/>
          </p:nvPr>
        </p:nvSpPr>
        <p:spPr/>
        <p:txBody>
          <a:bodyPr/>
          <a:lstStyle/>
          <a:p>
            <a:fld id="{94601B8E-4C5D-4D9E-8821-9696CA0E0E3F}" type="slidenum">
              <a:rPr lang="en-GB" smtClean="0"/>
              <a:t>‹#›</a:t>
            </a:fld>
            <a:endParaRPr lang="en-GB"/>
          </a:p>
        </p:txBody>
      </p:sp>
    </p:spTree>
    <p:extLst>
      <p:ext uri="{BB962C8B-B14F-4D97-AF65-F5344CB8AC3E}">
        <p14:creationId xmlns:p14="http://schemas.microsoft.com/office/powerpoint/2010/main" val="15359000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1C41-E6F8-8CDB-15CB-AFE023C1300C}"/>
              </a:ext>
            </a:extLst>
          </p:cNvPr>
          <p:cNvSpPr>
            <a:spLocks noGrp="1"/>
          </p:cNvSpPr>
          <p:nvPr>
            <p:ph type="title"/>
          </p:nvPr>
        </p:nvSpPr>
        <p:spPr>
          <a:xfrm>
            <a:off x="266700" y="1709738"/>
            <a:ext cx="11654682" cy="2852737"/>
          </a:xfrm>
          <a:prstGeom prst="rect">
            <a:avLst/>
          </a:prstGeom>
        </p:spPr>
        <p:txBody>
          <a:bodyPr anchor="b">
            <a:normAutofit/>
          </a:bodyPr>
          <a:lstStyle>
            <a:lvl1pPr>
              <a:defRPr sz="36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D9976CA-B5E0-87F5-9BB8-567EA6D05076}"/>
              </a:ext>
            </a:extLst>
          </p:cNvPr>
          <p:cNvSpPr>
            <a:spLocks noGrp="1"/>
          </p:cNvSpPr>
          <p:nvPr>
            <p:ph type="body" idx="1"/>
          </p:nvPr>
        </p:nvSpPr>
        <p:spPr>
          <a:xfrm>
            <a:off x="266699" y="4700187"/>
            <a:ext cx="11654683" cy="448075"/>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61FB1F-7BDA-DC86-9EF3-DB36350C8D2F}"/>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5" name="Footer Placeholder 4">
            <a:extLst>
              <a:ext uri="{FF2B5EF4-FFF2-40B4-BE49-F238E27FC236}">
                <a16:creationId xmlns:a16="http://schemas.microsoft.com/office/drawing/2014/main" id="{C77E4339-5CB2-7EDB-C9AA-C007FA14F6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47BCC8-EC59-1A12-7C24-DEA423BC7F75}"/>
              </a:ext>
            </a:extLst>
          </p:cNvPr>
          <p:cNvSpPr>
            <a:spLocks noGrp="1"/>
          </p:cNvSpPr>
          <p:nvPr>
            <p:ph type="sldNum" sz="quarter" idx="12"/>
          </p:nvPr>
        </p:nvSpPr>
        <p:spPr/>
        <p:txBody>
          <a:bodyPr/>
          <a:lstStyle/>
          <a:p>
            <a:fld id="{94601B8E-4C5D-4D9E-8821-9696CA0E0E3F}" type="slidenum">
              <a:rPr lang="en-GB" smtClean="0"/>
              <a:t>‹#›</a:t>
            </a:fld>
            <a:endParaRPr lang="en-GB"/>
          </a:p>
        </p:txBody>
      </p:sp>
    </p:spTree>
    <p:extLst>
      <p:ext uri="{BB962C8B-B14F-4D97-AF65-F5344CB8AC3E}">
        <p14:creationId xmlns:p14="http://schemas.microsoft.com/office/powerpoint/2010/main" val="36831343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73409-495B-2752-6BF2-B1848FDE6656}"/>
              </a:ext>
            </a:extLst>
          </p:cNvPr>
          <p:cNvSpPr>
            <a:spLocks noGrp="1"/>
          </p:cNvSpPr>
          <p:nvPr>
            <p:ph type="title"/>
          </p:nvPr>
        </p:nvSpPr>
        <p:spPr>
          <a:xfrm>
            <a:off x="266700" y="365125"/>
            <a:ext cx="11087100" cy="4723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F4D184-1DF7-03BD-F6A8-1290E291CFCE}"/>
              </a:ext>
            </a:extLst>
          </p:cNvPr>
          <p:cNvSpPr>
            <a:spLocks noGrp="1"/>
          </p:cNvSpPr>
          <p:nvPr>
            <p:ph sz="half" idx="1"/>
          </p:nvPr>
        </p:nvSpPr>
        <p:spPr>
          <a:xfrm>
            <a:off x="266700" y="1304925"/>
            <a:ext cx="5580000" cy="3852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7F207A8-6978-C1D1-B0D6-FDA0CC1F42B3}"/>
              </a:ext>
            </a:extLst>
          </p:cNvPr>
          <p:cNvSpPr>
            <a:spLocks noGrp="1"/>
          </p:cNvSpPr>
          <p:nvPr>
            <p:ph sz="half" idx="2"/>
          </p:nvPr>
        </p:nvSpPr>
        <p:spPr>
          <a:xfrm>
            <a:off x="6341383" y="1304925"/>
            <a:ext cx="5580000" cy="3852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00EE24-2BFB-8E46-2E66-3BA36D59A1CA}"/>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6" name="Footer Placeholder 5">
            <a:extLst>
              <a:ext uri="{FF2B5EF4-FFF2-40B4-BE49-F238E27FC236}">
                <a16:creationId xmlns:a16="http://schemas.microsoft.com/office/drawing/2014/main" id="{F5F2556D-B5E1-EF44-908B-500C8837B6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B4910F-1642-C042-4D26-BC4F3A55A63E}"/>
              </a:ext>
            </a:extLst>
          </p:cNvPr>
          <p:cNvSpPr>
            <a:spLocks noGrp="1"/>
          </p:cNvSpPr>
          <p:nvPr>
            <p:ph type="sldNum" sz="quarter" idx="12"/>
          </p:nvPr>
        </p:nvSpPr>
        <p:spPr>
          <a:xfrm>
            <a:off x="9178183" y="5367135"/>
            <a:ext cx="2743200" cy="365125"/>
          </a:xfrm>
        </p:spPr>
        <p:txBody>
          <a:bodyPr/>
          <a:lstStyle/>
          <a:p>
            <a:fld id="{94601B8E-4C5D-4D9E-8821-9696CA0E0E3F}" type="slidenum">
              <a:rPr lang="en-GB" smtClean="0"/>
              <a:t>‹#›</a:t>
            </a:fld>
            <a:endParaRPr lang="en-GB"/>
          </a:p>
        </p:txBody>
      </p:sp>
    </p:spTree>
    <p:extLst>
      <p:ext uri="{BB962C8B-B14F-4D97-AF65-F5344CB8AC3E}">
        <p14:creationId xmlns:p14="http://schemas.microsoft.com/office/powerpoint/2010/main" val="10249794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238E961-1532-85E1-EF19-CD6FD29F8D4B}"/>
              </a:ext>
            </a:extLst>
          </p:cNvPr>
          <p:cNvSpPr>
            <a:spLocks noGrp="1"/>
          </p:cNvSpPr>
          <p:nvPr>
            <p:ph type="body" idx="1"/>
          </p:nvPr>
        </p:nvSpPr>
        <p:spPr>
          <a:xfrm>
            <a:off x="266701" y="1304925"/>
            <a:ext cx="5580000" cy="745721"/>
          </a:xfrm>
          <a:prstGeom prst="rect">
            <a:avLst/>
          </a:prstGeo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52AB67-467B-B4C7-6EEB-C8D144E364E8}"/>
              </a:ext>
            </a:extLst>
          </p:cNvPr>
          <p:cNvSpPr>
            <a:spLocks noGrp="1"/>
          </p:cNvSpPr>
          <p:nvPr>
            <p:ph sz="half" idx="2"/>
          </p:nvPr>
        </p:nvSpPr>
        <p:spPr>
          <a:xfrm>
            <a:off x="266700" y="2330075"/>
            <a:ext cx="5580000" cy="28467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4F16626-4911-CA49-90C2-CE3262F728D3}"/>
              </a:ext>
            </a:extLst>
          </p:cNvPr>
          <p:cNvSpPr>
            <a:spLocks noGrp="1"/>
          </p:cNvSpPr>
          <p:nvPr>
            <p:ph type="body" sz="quarter" idx="3"/>
          </p:nvPr>
        </p:nvSpPr>
        <p:spPr>
          <a:xfrm>
            <a:off x="6341380" y="1304925"/>
            <a:ext cx="5580001" cy="745721"/>
          </a:xfrm>
          <a:prstGeom prst="rect">
            <a:avLst/>
          </a:prstGeo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2FF839-783C-36FF-2F59-B33FD00F2E4D}"/>
              </a:ext>
            </a:extLst>
          </p:cNvPr>
          <p:cNvSpPr>
            <a:spLocks noGrp="1"/>
          </p:cNvSpPr>
          <p:nvPr>
            <p:ph sz="quarter" idx="4"/>
          </p:nvPr>
        </p:nvSpPr>
        <p:spPr>
          <a:xfrm>
            <a:off x="6341379" y="2330075"/>
            <a:ext cx="5580003" cy="28467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70523E-13BC-6AF4-F44B-1E81F5078040}"/>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8" name="Footer Placeholder 7">
            <a:extLst>
              <a:ext uri="{FF2B5EF4-FFF2-40B4-BE49-F238E27FC236}">
                <a16:creationId xmlns:a16="http://schemas.microsoft.com/office/drawing/2014/main" id="{22ACC21D-81ED-0C7F-2CF7-CFDE23016EB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75BA4D1-1395-871F-083F-CCC3ADAA7675}"/>
              </a:ext>
            </a:extLst>
          </p:cNvPr>
          <p:cNvSpPr>
            <a:spLocks noGrp="1"/>
          </p:cNvSpPr>
          <p:nvPr>
            <p:ph type="sldNum" sz="quarter" idx="12"/>
          </p:nvPr>
        </p:nvSpPr>
        <p:spPr/>
        <p:txBody>
          <a:bodyPr/>
          <a:lstStyle/>
          <a:p>
            <a:fld id="{94601B8E-4C5D-4D9E-8821-9696CA0E0E3F}" type="slidenum">
              <a:rPr lang="en-GB" smtClean="0"/>
              <a:t>‹#›</a:t>
            </a:fld>
            <a:endParaRPr lang="en-GB"/>
          </a:p>
        </p:txBody>
      </p:sp>
      <p:sp>
        <p:nvSpPr>
          <p:cNvPr id="11" name="Title 1">
            <a:extLst>
              <a:ext uri="{FF2B5EF4-FFF2-40B4-BE49-F238E27FC236}">
                <a16:creationId xmlns:a16="http://schemas.microsoft.com/office/drawing/2014/main" id="{86479E40-CA8C-9DEB-E10E-9B0E9423E321}"/>
              </a:ext>
            </a:extLst>
          </p:cNvPr>
          <p:cNvSpPr>
            <a:spLocks noGrp="1"/>
          </p:cNvSpPr>
          <p:nvPr>
            <p:ph type="title"/>
          </p:nvPr>
        </p:nvSpPr>
        <p:spPr>
          <a:xfrm>
            <a:off x="266700" y="365125"/>
            <a:ext cx="11087100" cy="4723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2763157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A4210A-8AD6-DB76-6435-6F1565CF23B3}"/>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4" name="Footer Placeholder 3">
            <a:extLst>
              <a:ext uri="{FF2B5EF4-FFF2-40B4-BE49-F238E27FC236}">
                <a16:creationId xmlns:a16="http://schemas.microsoft.com/office/drawing/2014/main" id="{E65DFFE2-973C-8808-2027-0A0826D067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827C7D8-7501-4918-C3A4-210FC2D1AD31}"/>
              </a:ext>
            </a:extLst>
          </p:cNvPr>
          <p:cNvSpPr>
            <a:spLocks noGrp="1"/>
          </p:cNvSpPr>
          <p:nvPr>
            <p:ph type="sldNum" sz="quarter" idx="12"/>
          </p:nvPr>
        </p:nvSpPr>
        <p:spPr/>
        <p:txBody>
          <a:bodyPr/>
          <a:lstStyle/>
          <a:p>
            <a:fld id="{94601B8E-4C5D-4D9E-8821-9696CA0E0E3F}" type="slidenum">
              <a:rPr lang="en-GB" smtClean="0"/>
              <a:t>‹#›</a:t>
            </a:fld>
            <a:endParaRPr lang="en-GB"/>
          </a:p>
        </p:txBody>
      </p:sp>
      <p:sp>
        <p:nvSpPr>
          <p:cNvPr id="6" name="Title 1">
            <a:extLst>
              <a:ext uri="{FF2B5EF4-FFF2-40B4-BE49-F238E27FC236}">
                <a16:creationId xmlns:a16="http://schemas.microsoft.com/office/drawing/2014/main" id="{153C41D6-330E-7D22-3BA7-5AD129D23037}"/>
              </a:ext>
            </a:extLst>
          </p:cNvPr>
          <p:cNvSpPr>
            <a:spLocks noGrp="1"/>
          </p:cNvSpPr>
          <p:nvPr>
            <p:ph type="title"/>
          </p:nvPr>
        </p:nvSpPr>
        <p:spPr>
          <a:xfrm>
            <a:off x="266700" y="365125"/>
            <a:ext cx="11087100" cy="4723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140150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Pattern">
    <p:spTree>
      <p:nvGrpSpPr>
        <p:cNvPr id="1" name=""/>
        <p:cNvGrpSpPr/>
        <p:nvPr/>
      </p:nvGrpSpPr>
      <p:grpSpPr>
        <a:xfrm>
          <a:off x="0" y="0"/>
          <a:ext cx="0" cy="0"/>
          <a:chOff x="0" y="0"/>
          <a:chExt cx="0" cy="0"/>
        </a:xfrm>
      </p:grpSpPr>
      <p:sp>
        <p:nvSpPr>
          <p:cNvPr id="6" name="Title Placeholder 8">
            <a:extLst>
              <a:ext uri="{FF2B5EF4-FFF2-40B4-BE49-F238E27FC236}">
                <a16:creationId xmlns:a16="http://schemas.microsoft.com/office/drawing/2014/main" id="{3BF16C2F-A1C7-9D4A-331C-5D46DAAB20BB}"/>
              </a:ext>
            </a:extLst>
          </p:cNvPr>
          <p:cNvSpPr>
            <a:spLocks noGrp="1"/>
          </p:cNvSpPr>
          <p:nvPr>
            <p:ph type="title" hasCustomPrompt="1"/>
          </p:nvPr>
        </p:nvSpPr>
        <p:spPr>
          <a:xfrm>
            <a:off x="266700" y="365125"/>
            <a:ext cx="63246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9" name="Picture Placeholder 8">
            <a:extLst>
              <a:ext uri="{FF2B5EF4-FFF2-40B4-BE49-F238E27FC236}">
                <a16:creationId xmlns:a16="http://schemas.microsoft.com/office/drawing/2014/main" id="{0B997599-2A9C-5AA0-31EE-2F7D816D3834}"/>
              </a:ext>
            </a:extLst>
          </p:cNvPr>
          <p:cNvSpPr>
            <a:spLocks noGrp="1"/>
          </p:cNvSpPr>
          <p:nvPr>
            <p:ph type="pic" sz="quarter" idx="10"/>
          </p:nvPr>
        </p:nvSpPr>
        <p:spPr>
          <a:xfrm>
            <a:off x="6972300" y="1304923"/>
            <a:ext cx="4953000" cy="4351339"/>
          </a:xfrm>
        </p:spPr>
        <p:txBody>
          <a:bodyPr/>
          <a:lstStyle/>
          <a:p>
            <a:endParaRPr lang="en-GB"/>
          </a:p>
        </p:txBody>
      </p:sp>
      <p:sp>
        <p:nvSpPr>
          <p:cNvPr id="10" name="Text Placeholder 9">
            <a:extLst>
              <a:ext uri="{FF2B5EF4-FFF2-40B4-BE49-F238E27FC236}">
                <a16:creationId xmlns:a16="http://schemas.microsoft.com/office/drawing/2014/main" id="{ED7392BA-D8EC-9D4B-0AA1-69CB6051FB54}"/>
              </a:ext>
            </a:extLst>
          </p:cNvPr>
          <p:cNvSpPr>
            <a:spLocks noGrp="1"/>
          </p:cNvSpPr>
          <p:nvPr>
            <p:ph idx="1"/>
          </p:nvPr>
        </p:nvSpPr>
        <p:spPr>
          <a:xfrm>
            <a:off x="266700" y="1304925"/>
            <a:ext cx="6324600" cy="4351338"/>
          </a:xfrm>
          <a:prstGeom prst="rect">
            <a:avLst/>
          </a:prstGeom>
        </p:spPr>
        <p:txBody>
          <a:bodyPr vert="horz" lIns="91440" tIns="45720" rIns="91440" bIns="45720" rtlCol="0">
            <a:normAutofit/>
          </a:bodyPr>
          <a:lstStyle/>
          <a:p>
            <a:pPr lvl="0"/>
            <a:r>
              <a:rPr lang="en-US"/>
              <a:t>Click to edit body text</a:t>
            </a:r>
          </a:p>
        </p:txBody>
      </p:sp>
      <p:pic>
        <p:nvPicPr>
          <p:cNvPr id="5" name="Graphic 4">
            <a:extLst>
              <a:ext uri="{FF2B5EF4-FFF2-40B4-BE49-F238E27FC236}">
                <a16:creationId xmlns:a16="http://schemas.microsoft.com/office/drawing/2014/main" id="{CC001088-2808-7E1E-B08D-B61ED5BA3BE5}"/>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45796" t="62321" r="121"/>
          <a:stretch/>
        </p:blipFill>
        <p:spPr>
          <a:xfrm rot="5400000">
            <a:off x="7966078" y="1635124"/>
            <a:ext cx="5861043" cy="2590800"/>
          </a:xfrm>
          <a:prstGeom prst="rect">
            <a:avLst/>
          </a:prstGeom>
        </p:spPr>
      </p:pic>
    </p:spTree>
    <p:extLst>
      <p:ext uri="{BB962C8B-B14F-4D97-AF65-F5344CB8AC3E}">
        <p14:creationId xmlns:p14="http://schemas.microsoft.com/office/powerpoint/2010/main" val="38562087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882BAE-96E7-8067-F384-6C81451D56C7}"/>
              </a:ext>
            </a:extLst>
          </p:cNvPr>
          <p:cNvSpPr>
            <a:spLocks noGrp="1"/>
          </p:cNvSpPr>
          <p:nvPr>
            <p:ph idx="1"/>
          </p:nvPr>
        </p:nvSpPr>
        <p:spPr>
          <a:xfrm>
            <a:off x="6096000" y="365125"/>
            <a:ext cx="5825382" cy="4814280"/>
          </a:xfrm>
          <a:prstGeom prst="rect">
            <a:avLst/>
          </a:prstGeom>
        </p:spPr>
        <p:txBody>
          <a:bodyPr/>
          <a:lstStyle>
            <a:lvl1pPr>
              <a:defRPr sz="2000"/>
            </a:lvl1pPr>
            <a:lvl2pPr>
              <a:defRPr sz="1800"/>
            </a:lvl2pPr>
            <a:lvl3pPr>
              <a:defRPr sz="1800"/>
            </a:lvl3pPr>
            <a:lvl4pPr>
              <a:defRPr sz="2000"/>
            </a:lvl4pPr>
            <a:lvl5pPr>
              <a:defRPr sz="2000"/>
            </a:lvl5pPr>
            <a:lvl6pPr>
              <a:defRPr sz="2000"/>
            </a:lvl6pPr>
            <a:lvl7pPr>
              <a:defRPr sz="2000"/>
            </a:lvl7pPr>
            <a:lvl8pPr>
              <a:defRPr sz="2000"/>
            </a:lvl8pPr>
            <a:lvl9pPr>
              <a:defRPr sz="2000"/>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E5DF8"/>
                </a:solidFill>
                <a:effectLst/>
                <a:uLnTx/>
                <a:uFillTx/>
                <a:latin typeface="Arial" panose="020B0604020202020204" pitchFamily="34" charset="0"/>
                <a:ea typeface="+mn-ea"/>
                <a:cs typeface="Arial" panose="020B060402020202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Fifth level</a:t>
            </a:r>
            <a:endParaRPr kumimoji="0" lang="en-GB"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F017ED95-2655-DA64-A0CC-0DB50CEC6D30}"/>
              </a:ext>
            </a:extLst>
          </p:cNvPr>
          <p:cNvSpPr>
            <a:spLocks noGrp="1"/>
          </p:cNvSpPr>
          <p:nvPr>
            <p:ph type="body" sz="half" idx="2"/>
          </p:nvPr>
        </p:nvSpPr>
        <p:spPr>
          <a:xfrm>
            <a:off x="266700" y="1418324"/>
            <a:ext cx="5588000" cy="3761080"/>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BF7D06-9178-0519-324E-D3FAE1553A1C}"/>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6" name="Footer Placeholder 5">
            <a:extLst>
              <a:ext uri="{FF2B5EF4-FFF2-40B4-BE49-F238E27FC236}">
                <a16:creationId xmlns:a16="http://schemas.microsoft.com/office/drawing/2014/main" id="{DDED0C21-14CC-0A4D-09D2-207115B3D4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4D343D-82C5-3AAA-AADD-2197F991E673}"/>
              </a:ext>
            </a:extLst>
          </p:cNvPr>
          <p:cNvSpPr>
            <a:spLocks noGrp="1"/>
          </p:cNvSpPr>
          <p:nvPr>
            <p:ph type="sldNum" sz="quarter" idx="12"/>
          </p:nvPr>
        </p:nvSpPr>
        <p:spPr/>
        <p:txBody>
          <a:bodyPr/>
          <a:lstStyle/>
          <a:p>
            <a:fld id="{94601B8E-4C5D-4D9E-8821-9696CA0E0E3F}" type="slidenum">
              <a:rPr lang="en-GB" smtClean="0"/>
              <a:t>‹#›</a:t>
            </a:fld>
            <a:endParaRPr lang="en-GB"/>
          </a:p>
        </p:txBody>
      </p:sp>
      <p:sp>
        <p:nvSpPr>
          <p:cNvPr id="8" name="Title 1">
            <a:extLst>
              <a:ext uri="{FF2B5EF4-FFF2-40B4-BE49-F238E27FC236}">
                <a16:creationId xmlns:a16="http://schemas.microsoft.com/office/drawing/2014/main" id="{57006FAE-DBD1-BA77-7F74-11A8DCE9D304}"/>
              </a:ext>
            </a:extLst>
          </p:cNvPr>
          <p:cNvSpPr>
            <a:spLocks noGrp="1"/>
          </p:cNvSpPr>
          <p:nvPr>
            <p:ph type="title"/>
          </p:nvPr>
        </p:nvSpPr>
        <p:spPr>
          <a:xfrm>
            <a:off x="266700" y="365125"/>
            <a:ext cx="5588000" cy="865469"/>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3090711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403EE30-E243-DD16-09E0-8B68AEC324FA}"/>
              </a:ext>
            </a:extLst>
          </p:cNvPr>
          <p:cNvSpPr>
            <a:spLocks noGrp="1"/>
          </p:cNvSpPr>
          <p:nvPr>
            <p:ph type="pic" idx="1"/>
          </p:nvPr>
        </p:nvSpPr>
        <p:spPr>
          <a:xfrm>
            <a:off x="5183187" y="365125"/>
            <a:ext cx="6738195" cy="478812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5" name="Date Placeholder 4">
            <a:extLst>
              <a:ext uri="{FF2B5EF4-FFF2-40B4-BE49-F238E27FC236}">
                <a16:creationId xmlns:a16="http://schemas.microsoft.com/office/drawing/2014/main" id="{687748DA-A10C-6B03-FEDA-D99AE6E85A9B}"/>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6" name="Footer Placeholder 5">
            <a:extLst>
              <a:ext uri="{FF2B5EF4-FFF2-40B4-BE49-F238E27FC236}">
                <a16:creationId xmlns:a16="http://schemas.microsoft.com/office/drawing/2014/main" id="{5009BA5F-3B12-9A62-2D70-80CF77B995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1A75CB-A493-E2D5-0C56-6C9F25C86CA4}"/>
              </a:ext>
            </a:extLst>
          </p:cNvPr>
          <p:cNvSpPr>
            <a:spLocks noGrp="1"/>
          </p:cNvSpPr>
          <p:nvPr>
            <p:ph type="sldNum" sz="quarter" idx="12"/>
          </p:nvPr>
        </p:nvSpPr>
        <p:spPr/>
        <p:txBody>
          <a:bodyPr/>
          <a:lstStyle/>
          <a:p>
            <a:fld id="{94601B8E-4C5D-4D9E-8821-9696CA0E0E3F}" type="slidenum">
              <a:rPr lang="en-GB" smtClean="0"/>
              <a:t>‹#›</a:t>
            </a:fld>
            <a:endParaRPr lang="en-GB"/>
          </a:p>
        </p:txBody>
      </p:sp>
      <p:sp>
        <p:nvSpPr>
          <p:cNvPr id="8" name="Text Placeholder 3">
            <a:extLst>
              <a:ext uri="{FF2B5EF4-FFF2-40B4-BE49-F238E27FC236}">
                <a16:creationId xmlns:a16="http://schemas.microsoft.com/office/drawing/2014/main" id="{DEDEF678-90EE-1594-AB80-39E97C15D7DB}"/>
              </a:ext>
            </a:extLst>
          </p:cNvPr>
          <p:cNvSpPr>
            <a:spLocks noGrp="1"/>
          </p:cNvSpPr>
          <p:nvPr>
            <p:ph type="body" sz="half" idx="2"/>
          </p:nvPr>
        </p:nvSpPr>
        <p:spPr>
          <a:xfrm>
            <a:off x="266700" y="1418324"/>
            <a:ext cx="4638586" cy="3761080"/>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itle 1">
            <a:extLst>
              <a:ext uri="{FF2B5EF4-FFF2-40B4-BE49-F238E27FC236}">
                <a16:creationId xmlns:a16="http://schemas.microsoft.com/office/drawing/2014/main" id="{DBA06E30-B013-E2B6-FBD1-5AB600612D96}"/>
              </a:ext>
            </a:extLst>
          </p:cNvPr>
          <p:cNvSpPr>
            <a:spLocks noGrp="1"/>
          </p:cNvSpPr>
          <p:nvPr>
            <p:ph type="title"/>
          </p:nvPr>
        </p:nvSpPr>
        <p:spPr>
          <a:xfrm>
            <a:off x="266700" y="365125"/>
            <a:ext cx="4638586" cy="865469"/>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6561991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6270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ing, text, image">
    <p:spTree>
      <p:nvGrpSpPr>
        <p:cNvPr id="1" name=""/>
        <p:cNvGrpSpPr/>
        <p:nvPr/>
      </p:nvGrpSpPr>
      <p:grpSpPr>
        <a:xfrm>
          <a:off x="0" y="0"/>
          <a:ext cx="0" cy="0"/>
          <a:chOff x="0" y="0"/>
          <a:chExt cx="0" cy="0"/>
        </a:xfrm>
      </p:grpSpPr>
      <p:sp>
        <p:nvSpPr>
          <p:cNvPr id="5" name="Title Placeholder 8">
            <a:extLst>
              <a:ext uri="{FF2B5EF4-FFF2-40B4-BE49-F238E27FC236}">
                <a16:creationId xmlns:a16="http://schemas.microsoft.com/office/drawing/2014/main" id="{BCE196B2-446B-C638-E24B-42F7A659B1DC}"/>
              </a:ext>
            </a:extLst>
          </p:cNvPr>
          <p:cNvSpPr>
            <a:spLocks noGrp="1"/>
          </p:cNvSpPr>
          <p:nvPr>
            <p:ph type="title" hasCustomPrompt="1"/>
          </p:nvPr>
        </p:nvSpPr>
        <p:spPr>
          <a:xfrm>
            <a:off x="266700" y="365125"/>
            <a:ext cx="58293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6" name="Picture Placeholder 8">
            <a:extLst>
              <a:ext uri="{FF2B5EF4-FFF2-40B4-BE49-F238E27FC236}">
                <a16:creationId xmlns:a16="http://schemas.microsoft.com/office/drawing/2014/main" id="{9E2D15B4-3C1F-6E32-114C-0E3C063437E2}"/>
              </a:ext>
            </a:extLst>
          </p:cNvPr>
          <p:cNvSpPr>
            <a:spLocks noGrp="1"/>
          </p:cNvSpPr>
          <p:nvPr>
            <p:ph type="pic" sz="quarter" idx="10"/>
          </p:nvPr>
        </p:nvSpPr>
        <p:spPr>
          <a:xfrm>
            <a:off x="6388100" y="1304922"/>
            <a:ext cx="5537200" cy="4351339"/>
          </a:xfrm>
        </p:spPr>
        <p:txBody>
          <a:bodyPr/>
          <a:lstStyle/>
          <a:p>
            <a:endParaRPr lang="en-GB"/>
          </a:p>
        </p:txBody>
      </p:sp>
      <p:sp>
        <p:nvSpPr>
          <p:cNvPr id="7" name="Text Placeholder 9">
            <a:extLst>
              <a:ext uri="{FF2B5EF4-FFF2-40B4-BE49-F238E27FC236}">
                <a16:creationId xmlns:a16="http://schemas.microsoft.com/office/drawing/2014/main" id="{6D58FB62-6305-D775-94D1-00380F2AC31D}"/>
              </a:ext>
            </a:extLst>
          </p:cNvPr>
          <p:cNvSpPr>
            <a:spLocks noGrp="1"/>
          </p:cNvSpPr>
          <p:nvPr>
            <p:ph idx="1"/>
          </p:nvPr>
        </p:nvSpPr>
        <p:spPr>
          <a:xfrm>
            <a:off x="266700" y="1304925"/>
            <a:ext cx="5829300" cy="4351338"/>
          </a:xfrm>
          <a:prstGeom prst="rect">
            <a:avLst/>
          </a:prstGeom>
        </p:spPr>
        <p:txBody>
          <a:bodyPr vert="horz" lIns="91440" tIns="45720" rIns="91440" bIns="45720" rtlCol="0">
            <a:normAutofit/>
          </a:bodyPr>
          <a:lstStyle/>
          <a:p>
            <a:pPr lvl="0"/>
            <a:r>
              <a:rPr lang="en-US"/>
              <a:t>Click to edit body text</a:t>
            </a:r>
          </a:p>
        </p:txBody>
      </p:sp>
    </p:spTree>
    <p:extLst>
      <p:ext uri="{BB962C8B-B14F-4D97-AF65-F5344CB8AC3E}">
        <p14:creationId xmlns:p14="http://schemas.microsoft.com/office/powerpoint/2010/main" val="32834799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ing, text, three images">
    <p:spTree>
      <p:nvGrpSpPr>
        <p:cNvPr id="1" name=""/>
        <p:cNvGrpSpPr/>
        <p:nvPr/>
      </p:nvGrpSpPr>
      <p:grpSpPr>
        <a:xfrm>
          <a:off x="0" y="0"/>
          <a:ext cx="0" cy="0"/>
          <a:chOff x="0" y="0"/>
          <a:chExt cx="0" cy="0"/>
        </a:xfrm>
      </p:grpSpPr>
      <p:sp>
        <p:nvSpPr>
          <p:cNvPr id="5" name="Title Placeholder 8">
            <a:extLst>
              <a:ext uri="{FF2B5EF4-FFF2-40B4-BE49-F238E27FC236}">
                <a16:creationId xmlns:a16="http://schemas.microsoft.com/office/drawing/2014/main" id="{BCE196B2-446B-C638-E24B-42F7A659B1DC}"/>
              </a:ext>
            </a:extLst>
          </p:cNvPr>
          <p:cNvSpPr>
            <a:spLocks noGrp="1"/>
          </p:cNvSpPr>
          <p:nvPr>
            <p:ph type="title" hasCustomPrompt="1"/>
          </p:nvPr>
        </p:nvSpPr>
        <p:spPr>
          <a:xfrm>
            <a:off x="266700" y="365125"/>
            <a:ext cx="58293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6" name="Picture Placeholder 8">
            <a:extLst>
              <a:ext uri="{FF2B5EF4-FFF2-40B4-BE49-F238E27FC236}">
                <a16:creationId xmlns:a16="http://schemas.microsoft.com/office/drawing/2014/main" id="{9E2D15B4-3C1F-6E32-114C-0E3C063437E2}"/>
              </a:ext>
            </a:extLst>
          </p:cNvPr>
          <p:cNvSpPr>
            <a:spLocks noGrp="1"/>
          </p:cNvSpPr>
          <p:nvPr>
            <p:ph type="pic" sz="quarter" idx="10"/>
          </p:nvPr>
        </p:nvSpPr>
        <p:spPr>
          <a:xfrm>
            <a:off x="8267701" y="2286000"/>
            <a:ext cx="3644900" cy="3213102"/>
          </a:xfrm>
        </p:spPr>
        <p:txBody>
          <a:bodyPr/>
          <a:lstStyle/>
          <a:p>
            <a:endParaRPr lang="en-GB"/>
          </a:p>
        </p:txBody>
      </p:sp>
      <p:sp>
        <p:nvSpPr>
          <p:cNvPr id="2" name="Picture Placeholder 8">
            <a:extLst>
              <a:ext uri="{FF2B5EF4-FFF2-40B4-BE49-F238E27FC236}">
                <a16:creationId xmlns:a16="http://schemas.microsoft.com/office/drawing/2014/main" id="{39A72C94-07DD-E2CA-345A-A35125CE44A6}"/>
              </a:ext>
            </a:extLst>
          </p:cNvPr>
          <p:cNvSpPr>
            <a:spLocks noGrp="1"/>
          </p:cNvSpPr>
          <p:nvPr>
            <p:ph type="pic" sz="quarter" idx="11"/>
          </p:nvPr>
        </p:nvSpPr>
        <p:spPr>
          <a:xfrm>
            <a:off x="263526" y="2286000"/>
            <a:ext cx="3644900" cy="3213102"/>
          </a:xfrm>
        </p:spPr>
        <p:txBody>
          <a:bodyPr/>
          <a:lstStyle/>
          <a:p>
            <a:endParaRPr lang="en-GB"/>
          </a:p>
        </p:txBody>
      </p:sp>
      <p:sp>
        <p:nvSpPr>
          <p:cNvPr id="3" name="Picture Placeholder 8">
            <a:extLst>
              <a:ext uri="{FF2B5EF4-FFF2-40B4-BE49-F238E27FC236}">
                <a16:creationId xmlns:a16="http://schemas.microsoft.com/office/drawing/2014/main" id="{1BFA7CDF-E186-FDDF-CF2E-0B3F10DB84DD}"/>
              </a:ext>
            </a:extLst>
          </p:cNvPr>
          <p:cNvSpPr>
            <a:spLocks noGrp="1"/>
          </p:cNvSpPr>
          <p:nvPr>
            <p:ph type="pic" sz="quarter" idx="12"/>
          </p:nvPr>
        </p:nvSpPr>
        <p:spPr>
          <a:xfrm>
            <a:off x="4265614" y="2286000"/>
            <a:ext cx="3644900" cy="3213102"/>
          </a:xfrm>
        </p:spPr>
        <p:txBody>
          <a:bodyPr/>
          <a:lstStyle/>
          <a:p>
            <a:endParaRPr lang="en-GB"/>
          </a:p>
        </p:txBody>
      </p:sp>
      <p:sp>
        <p:nvSpPr>
          <p:cNvPr id="8" name="Text Placeholder 7">
            <a:extLst>
              <a:ext uri="{FF2B5EF4-FFF2-40B4-BE49-F238E27FC236}">
                <a16:creationId xmlns:a16="http://schemas.microsoft.com/office/drawing/2014/main" id="{4A93167B-5805-9EBB-6E54-360D545AFA15}"/>
              </a:ext>
            </a:extLst>
          </p:cNvPr>
          <p:cNvSpPr>
            <a:spLocks noGrp="1"/>
          </p:cNvSpPr>
          <p:nvPr>
            <p:ph type="body" sz="quarter" idx="13" hasCustomPrompt="1"/>
          </p:nvPr>
        </p:nvSpPr>
        <p:spPr>
          <a:xfrm>
            <a:off x="266700" y="1117600"/>
            <a:ext cx="11645900" cy="838200"/>
          </a:xfrm>
        </p:spPr>
        <p:txBody>
          <a:bodyPr/>
          <a:lstStyle>
            <a:lvl1pPr>
              <a:defRPr/>
            </a:lvl1pPr>
          </a:lstStyle>
          <a:p>
            <a:pPr lvl="0"/>
            <a:r>
              <a:rPr lang="en-US"/>
              <a:t>Click to edit body text</a:t>
            </a:r>
          </a:p>
        </p:txBody>
      </p:sp>
    </p:spTree>
    <p:extLst>
      <p:ext uri="{BB962C8B-B14F-4D97-AF65-F5344CB8AC3E}">
        <p14:creationId xmlns:p14="http://schemas.microsoft.com/office/powerpoint/2010/main" val="31554707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ing, text">
    <p:spTree>
      <p:nvGrpSpPr>
        <p:cNvPr id="1" name=""/>
        <p:cNvGrpSpPr/>
        <p:nvPr/>
      </p:nvGrpSpPr>
      <p:grpSpPr>
        <a:xfrm>
          <a:off x="0" y="0"/>
          <a:ext cx="0" cy="0"/>
          <a:chOff x="0" y="0"/>
          <a:chExt cx="0" cy="0"/>
        </a:xfrm>
      </p:grpSpPr>
      <p:sp>
        <p:nvSpPr>
          <p:cNvPr id="6" name="Title Placeholder 8">
            <a:extLst>
              <a:ext uri="{FF2B5EF4-FFF2-40B4-BE49-F238E27FC236}">
                <a16:creationId xmlns:a16="http://schemas.microsoft.com/office/drawing/2014/main" id="{3BF16C2F-A1C7-9D4A-331C-5D46DAAB20BB}"/>
              </a:ext>
            </a:extLst>
          </p:cNvPr>
          <p:cNvSpPr>
            <a:spLocks noGrp="1"/>
          </p:cNvSpPr>
          <p:nvPr>
            <p:ph type="title" hasCustomPrompt="1"/>
          </p:nvPr>
        </p:nvSpPr>
        <p:spPr>
          <a:xfrm>
            <a:off x="266700" y="365125"/>
            <a:ext cx="63246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4" name="Text Placeholder 9">
            <a:extLst>
              <a:ext uri="{FF2B5EF4-FFF2-40B4-BE49-F238E27FC236}">
                <a16:creationId xmlns:a16="http://schemas.microsoft.com/office/drawing/2014/main" id="{D3A8A21F-2C7D-3EED-D3DE-935B34DCFB6C}"/>
              </a:ext>
            </a:extLst>
          </p:cNvPr>
          <p:cNvSpPr>
            <a:spLocks noGrp="1"/>
          </p:cNvSpPr>
          <p:nvPr>
            <p:ph idx="1"/>
          </p:nvPr>
        </p:nvSpPr>
        <p:spPr>
          <a:xfrm>
            <a:off x="266700" y="1304925"/>
            <a:ext cx="10261600" cy="4351338"/>
          </a:xfrm>
          <a:prstGeom prst="rect">
            <a:avLst/>
          </a:prstGeom>
        </p:spPr>
        <p:txBody>
          <a:bodyPr vert="horz" lIns="91440" tIns="45720" rIns="91440" bIns="45720" rtlCol="0">
            <a:normAutofit/>
          </a:bodyPr>
          <a:lstStyle/>
          <a:p>
            <a:pPr lvl="0"/>
            <a:r>
              <a:rPr lang="en-US"/>
              <a:t>Click to edit body text</a:t>
            </a:r>
          </a:p>
        </p:txBody>
      </p:sp>
    </p:spTree>
    <p:extLst>
      <p:ext uri="{BB962C8B-B14F-4D97-AF65-F5344CB8AC3E}">
        <p14:creationId xmlns:p14="http://schemas.microsoft.com/office/powerpoint/2010/main" val="916302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5D46A-4F53-F706-E005-3B7F94B067AB}"/>
              </a:ext>
            </a:extLst>
          </p:cNvPr>
          <p:cNvSpPr>
            <a:spLocks noGrp="1"/>
          </p:cNvSpPr>
          <p:nvPr>
            <p:ph type="ctrTitle" hasCustomPrompt="1"/>
          </p:nvPr>
        </p:nvSpPr>
        <p:spPr>
          <a:xfrm>
            <a:off x="203200" y="2557461"/>
            <a:ext cx="9144000" cy="1138240"/>
          </a:xfrm>
        </p:spPr>
        <p:txBody>
          <a:bodyPr anchor="t" anchorCtr="0">
            <a:normAutofit/>
          </a:bodyPr>
          <a:lstStyle>
            <a:lvl1pPr algn="l">
              <a:defRPr sz="3600" b="0">
                <a:latin typeface="+mj-lt"/>
              </a:defRPr>
            </a:lvl1pPr>
          </a:lstStyle>
          <a:p>
            <a:r>
              <a:rPr lang="en-US"/>
              <a:t>Click to edit title</a:t>
            </a:r>
            <a:endParaRPr lang="en-GB"/>
          </a:p>
        </p:txBody>
      </p:sp>
      <p:sp>
        <p:nvSpPr>
          <p:cNvPr id="3" name="Subtitle 2">
            <a:extLst>
              <a:ext uri="{FF2B5EF4-FFF2-40B4-BE49-F238E27FC236}">
                <a16:creationId xmlns:a16="http://schemas.microsoft.com/office/drawing/2014/main" id="{52C7060A-4567-A74A-3AF0-E66CB6AC3343}"/>
              </a:ext>
            </a:extLst>
          </p:cNvPr>
          <p:cNvSpPr>
            <a:spLocks noGrp="1"/>
          </p:cNvSpPr>
          <p:nvPr>
            <p:ph type="subTitle" idx="1" hasCustomPrompt="1"/>
          </p:nvPr>
        </p:nvSpPr>
        <p:spPr>
          <a:xfrm>
            <a:off x="203200" y="3929062"/>
            <a:ext cx="9144000" cy="431349"/>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speaker name</a:t>
            </a:r>
            <a:endParaRPr lang="en-GB"/>
          </a:p>
        </p:txBody>
      </p:sp>
      <p:sp>
        <p:nvSpPr>
          <p:cNvPr id="14" name="Text Placeholder 13">
            <a:extLst>
              <a:ext uri="{FF2B5EF4-FFF2-40B4-BE49-F238E27FC236}">
                <a16:creationId xmlns:a16="http://schemas.microsoft.com/office/drawing/2014/main" id="{77C9208F-2B17-BF13-15F3-C2942141E562}"/>
              </a:ext>
            </a:extLst>
          </p:cNvPr>
          <p:cNvSpPr>
            <a:spLocks noGrp="1"/>
          </p:cNvSpPr>
          <p:nvPr>
            <p:ph type="body" sz="quarter" idx="10" hasCustomPrompt="1"/>
          </p:nvPr>
        </p:nvSpPr>
        <p:spPr>
          <a:xfrm>
            <a:off x="203200" y="4610100"/>
            <a:ext cx="8648700" cy="263975"/>
          </a:xfrm>
        </p:spPr>
        <p:txBody>
          <a:bodyPr>
            <a:normAutofit/>
          </a:bodyPr>
          <a:lstStyle>
            <a:lvl1pPr marL="0" indent="0">
              <a:buNone/>
              <a:defRPr sz="1600">
                <a:solidFill>
                  <a:schemeClr val="tx2"/>
                </a:solidFill>
                <a:latin typeface="+mn-lt"/>
              </a:defRPr>
            </a:lvl1pPr>
            <a:lvl3pPr marL="914400" indent="0">
              <a:buNone/>
              <a:defRPr/>
            </a:lvl3pPr>
          </a:lstStyle>
          <a:p>
            <a:pPr lvl="0"/>
            <a:r>
              <a:rPr lang="en-US"/>
              <a:t>Click to edit location </a:t>
            </a:r>
          </a:p>
        </p:txBody>
      </p:sp>
      <p:sp>
        <p:nvSpPr>
          <p:cNvPr id="18" name="Text Placeholder 13">
            <a:extLst>
              <a:ext uri="{FF2B5EF4-FFF2-40B4-BE49-F238E27FC236}">
                <a16:creationId xmlns:a16="http://schemas.microsoft.com/office/drawing/2014/main" id="{633D74CF-0634-649D-508B-5F74DC1A060D}"/>
              </a:ext>
            </a:extLst>
          </p:cNvPr>
          <p:cNvSpPr>
            <a:spLocks noGrp="1"/>
          </p:cNvSpPr>
          <p:nvPr>
            <p:ph type="body" sz="quarter" idx="11" hasCustomPrompt="1"/>
          </p:nvPr>
        </p:nvSpPr>
        <p:spPr>
          <a:xfrm>
            <a:off x="203200" y="4930325"/>
            <a:ext cx="8648700" cy="263975"/>
          </a:xfrm>
        </p:spPr>
        <p:txBody>
          <a:bodyPr>
            <a:normAutofit/>
          </a:bodyPr>
          <a:lstStyle>
            <a:lvl1pPr marL="0" indent="0">
              <a:buNone/>
              <a:defRPr sz="1600">
                <a:solidFill>
                  <a:schemeClr val="tx2"/>
                </a:solidFill>
                <a:latin typeface="+mn-lt"/>
              </a:defRPr>
            </a:lvl1pPr>
            <a:lvl3pPr marL="914400" indent="0">
              <a:buNone/>
              <a:defRPr/>
            </a:lvl3pPr>
          </a:lstStyle>
          <a:p>
            <a:pPr lvl="0"/>
            <a:r>
              <a:rPr lang="en-US"/>
              <a:t>Click to edit date </a:t>
            </a:r>
          </a:p>
        </p:txBody>
      </p:sp>
    </p:spTree>
    <p:extLst>
      <p:ext uri="{BB962C8B-B14F-4D97-AF65-F5344CB8AC3E}">
        <p14:creationId xmlns:p14="http://schemas.microsoft.com/office/powerpoint/2010/main" val="7843107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B4CB8-F44D-BEE4-6DCA-1B2662AB0023}"/>
              </a:ext>
            </a:extLst>
          </p:cNvPr>
          <p:cNvSpPr>
            <a:spLocks noGrp="1"/>
          </p:cNvSpPr>
          <p:nvPr>
            <p:ph type="ctrTitle"/>
          </p:nvPr>
        </p:nvSpPr>
        <p:spPr>
          <a:xfrm>
            <a:off x="266699" y="1122363"/>
            <a:ext cx="11654683" cy="2387600"/>
          </a:xfrm>
          <a:prstGeom prst="rect">
            <a:avLst/>
          </a:prstGeom>
        </p:spPr>
        <p:txBody>
          <a:bodyPr anchor="b">
            <a:normAutofit/>
          </a:bodyPr>
          <a:lstStyle>
            <a:lvl1pPr algn="ctr">
              <a:defRPr sz="3600"/>
            </a:lvl1pPr>
          </a:lstStyle>
          <a:p>
            <a:r>
              <a:rPr lang="en-US"/>
              <a:t>Click to edit Master title style</a:t>
            </a:r>
            <a:endParaRPr lang="en-GB"/>
          </a:p>
        </p:txBody>
      </p:sp>
      <p:sp>
        <p:nvSpPr>
          <p:cNvPr id="3" name="Subtitle 2">
            <a:extLst>
              <a:ext uri="{FF2B5EF4-FFF2-40B4-BE49-F238E27FC236}">
                <a16:creationId xmlns:a16="http://schemas.microsoft.com/office/drawing/2014/main" id="{53BCF0F3-44B5-9EF2-3A88-E4424DDC8956}"/>
              </a:ext>
            </a:extLst>
          </p:cNvPr>
          <p:cNvSpPr>
            <a:spLocks noGrp="1"/>
          </p:cNvSpPr>
          <p:nvPr>
            <p:ph type="subTitle" idx="1"/>
          </p:nvPr>
        </p:nvSpPr>
        <p:spPr>
          <a:xfrm>
            <a:off x="266700" y="3602038"/>
            <a:ext cx="11654682"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7783C9B-D14B-899C-B084-D233E5CF9D89}"/>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5" name="Footer Placeholder 4">
            <a:extLst>
              <a:ext uri="{FF2B5EF4-FFF2-40B4-BE49-F238E27FC236}">
                <a16:creationId xmlns:a16="http://schemas.microsoft.com/office/drawing/2014/main" id="{2E2C38EF-93AE-9214-FDFE-009AE71CD7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881CBA-3EB3-43A7-D2FA-2410CF2BAE2D}"/>
              </a:ext>
            </a:extLst>
          </p:cNvPr>
          <p:cNvSpPr>
            <a:spLocks noGrp="1"/>
          </p:cNvSpPr>
          <p:nvPr>
            <p:ph type="sldNum" sz="quarter" idx="12"/>
          </p:nvPr>
        </p:nvSpPr>
        <p:spPr/>
        <p:txBody>
          <a:bodyPr/>
          <a:lstStyle/>
          <a:p>
            <a:fld id="{94601B8E-4C5D-4D9E-8821-9696CA0E0E3F}" type="slidenum">
              <a:rPr lang="en-GB" smtClean="0"/>
              <a:t>‹#›</a:t>
            </a:fld>
            <a:endParaRPr lang="en-GB"/>
          </a:p>
        </p:txBody>
      </p:sp>
    </p:spTree>
    <p:extLst>
      <p:ext uri="{BB962C8B-B14F-4D97-AF65-F5344CB8AC3E}">
        <p14:creationId xmlns:p14="http://schemas.microsoft.com/office/powerpoint/2010/main" val="3797473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4E776-F347-2357-03E5-35C58A73642A}"/>
              </a:ext>
            </a:extLst>
          </p:cNvPr>
          <p:cNvSpPr>
            <a:spLocks noGrp="1"/>
          </p:cNvSpPr>
          <p:nvPr>
            <p:ph type="title"/>
          </p:nvPr>
        </p:nvSpPr>
        <p:spPr>
          <a:xfrm>
            <a:off x="266700" y="365125"/>
            <a:ext cx="11654682" cy="4723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1132FCD-286F-104A-BCF2-B9138BD0B6BC}"/>
              </a:ext>
            </a:extLst>
          </p:cNvPr>
          <p:cNvSpPr>
            <a:spLocks noGrp="1"/>
          </p:cNvSpPr>
          <p:nvPr>
            <p:ph idx="1"/>
          </p:nvPr>
        </p:nvSpPr>
        <p:spPr>
          <a:xfrm>
            <a:off x="266699" y="1304925"/>
            <a:ext cx="11654683" cy="386559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11ECD2-7228-FC6F-D057-E1D381721D2D}"/>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5" name="Footer Placeholder 4">
            <a:extLst>
              <a:ext uri="{FF2B5EF4-FFF2-40B4-BE49-F238E27FC236}">
                <a16:creationId xmlns:a16="http://schemas.microsoft.com/office/drawing/2014/main" id="{A0501347-B148-1746-115D-B3672939A7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74C7FE-56F7-317A-6A29-7F808D2B3C8A}"/>
              </a:ext>
            </a:extLst>
          </p:cNvPr>
          <p:cNvSpPr>
            <a:spLocks noGrp="1"/>
          </p:cNvSpPr>
          <p:nvPr>
            <p:ph type="sldNum" sz="quarter" idx="12"/>
          </p:nvPr>
        </p:nvSpPr>
        <p:spPr/>
        <p:txBody>
          <a:bodyPr/>
          <a:lstStyle/>
          <a:p>
            <a:fld id="{94601B8E-4C5D-4D9E-8821-9696CA0E0E3F}" type="slidenum">
              <a:rPr lang="en-GB" smtClean="0"/>
              <a:t>‹#›</a:t>
            </a:fld>
            <a:endParaRPr lang="en-GB"/>
          </a:p>
        </p:txBody>
      </p:sp>
    </p:spTree>
    <p:extLst>
      <p:ext uri="{BB962C8B-B14F-4D97-AF65-F5344CB8AC3E}">
        <p14:creationId xmlns:p14="http://schemas.microsoft.com/office/powerpoint/2010/main" val="1809504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1C41-E6F8-8CDB-15CB-AFE023C1300C}"/>
              </a:ext>
            </a:extLst>
          </p:cNvPr>
          <p:cNvSpPr>
            <a:spLocks noGrp="1"/>
          </p:cNvSpPr>
          <p:nvPr>
            <p:ph type="title"/>
          </p:nvPr>
        </p:nvSpPr>
        <p:spPr>
          <a:xfrm>
            <a:off x="266700" y="1709738"/>
            <a:ext cx="11654682" cy="2852737"/>
          </a:xfrm>
          <a:prstGeom prst="rect">
            <a:avLst/>
          </a:prstGeom>
        </p:spPr>
        <p:txBody>
          <a:bodyPr anchor="b">
            <a:normAutofit/>
          </a:bodyPr>
          <a:lstStyle>
            <a:lvl1pPr>
              <a:defRPr sz="36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D9976CA-B5E0-87F5-9BB8-567EA6D05076}"/>
              </a:ext>
            </a:extLst>
          </p:cNvPr>
          <p:cNvSpPr>
            <a:spLocks noGrp="1"/>
          </p:cNvSpPr>
          <p:nvPr>
            <p:ph type="body" idx="1"/>
          </p:nvPr>
        </p:nvSpPr>
        <p:spPr>
          <a:xfrm>
            <a:off x="266699" y="4700187"/>
            <a:ext cx="11654683" cy="448075"/>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61FB1F-7BDA-DC86-9EF3-DB36350C8D2F}"/>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5" name="Footer Placeholder 4">
            <a:extLst>
              <a:ext uri="{FF2B5EF4-FFF2-40B4-BE49-F238E27FC236}">
                <a16:creationId xmlns:a16="http://schemas.microsoft.com/office/drawing/2014/main" id="{C77E4339-5CB2-7EDB-C9AA-C007FA14F6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47BCC8-EC59-1A12-7C24-DEA423BC7F75}"/>
              </a:ext>
            </a:extLst>
          </p:cNvPr>
          <p:cNvSpPr>
            <a:spLocks noGrp="1"/>
          </p:cNvSpPr>
          <p:nvPr>
            <p:ph type="sldNum" sz="quarter" idx="12"/>
          </p:nvPr>
        </p:nvSpPr>
        <p:spPr/>
        <p:txBody>
          <a:bodyPr/>
          <a:lstStyle/>
          <a:p>
            <a:fld id="{94601B8E-4C5D-4D9E-8821-9696CA0E0E3F}" type="slidenum">
              <a:rPr lang="en-GB" smtClean="0"/>
              <a:t>‹#›</a:t>
            </a:fld>
            <a:endParaRPr lang="en-GB"/>
          </a:p>
        </p:txBody>
      </p:sp>
    </p:spTree>
    <p:extLst>
      <p:ext uri="{BB962C8B-B14F-4D97-AF65-F5344CB8AC3E}">
        <p14:creationId xmlns:p14="http://schemas.microsoft.com/office/powerpoint/2010/main" val="2187053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Orange">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5F332DC3-2DBB-EEFF-F22D-63436AAAC87C}"/>
              </a:ext>
            </a:extLst>
          </p:cNvPr>
          <p:cNvSpPr/>
          <p:nvPr userDrawn="1"/>
        </p:nvSpPr>
        <p:spPr>
          <a:xfrm flipH="1" flipV="1">
            <a:off x="9601200" y="-9"/>
            <a:ext cx="2590800" cy="3429008"/>
          </a:xfrm>
          <a:prstGeom prst="rtTriangle">
            <a:avLst/>
          </a:prstGeom>
          <a:solidFill>
            <a:srgbClr val="FF9D1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Placeholder 8">
            <a:extLst>
              <a:ext uri="{FF2B5EF4-FFF2-40B4-BE49-F238E27FC236}">
                <a16:creationId xmlns:a16="http://schemas.microsoft.com/office/drawing/2014/main" id="{3BF16C2F-A1C7-9D4A-331C-5D46DAAB20BB}"/>
              </a:ext>
            </a:extLst>
          </p:cNvPr>
          <p:cNvSpPr>
            <a:spLocks noGrp="1"/>
          </p:cNvSpPr>
          <p:nvPr>
            <p:ph type="title" hasCustomPrompt="1"/>
          </p:nvPr>
        </p:nvSpPr>
        <p:spPr>
          <a:xfrm>
            <a:off x="266700" y="365125"/>
            <a:ext cx="63246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4" name="Text Placeholder 9">
            <a:extLst>
              <a:ext uri="{FF2B5EF4-FFF2-40B4-BE49-F238E27FC236}">
                <a16:creationId xmlns:a16="http://schemas.microsoft.com/office/drawing/2014/main" id="{D3A8A21F-2C7D-3EED-D3DE-935B34DCFB6C}"/>
              </a:ext>
            </a:extLst>
          </p:cNvPr>
          <p:cNvSpPr>
            <a:spLocks noGrp="1"/>
          </p:cNvSpPr>
          <p:nvPr>
            <p:ph idx="1"/>
          </p:nvPr>
        </p:nvSpPr>
        <p:spPr>
          <a:xfrm>
            <a:off x="266700" y="1304925"/>
            <a:ext cx="8313096" cy="4351338"/>
          </a:xfrm>
          <a:prstGeom prst="rect">
            <a:avLst/>
          </a:prstGeom>
        </p:spPr>
        <p:txBody>
          <a:bodyPr vert="horz" lIns="91440" tIns="45720" rIns="91440" bIns="45720" rtlCol="0">
            <a:normAutofit/>
          </a:bodyPr>
          <a:lstStyle/>
          <a:p>
            <a:pPr lvl="0"/>
            <a:r>
              <a:rPr lang="en-US"/>
              <a:t>Click to edit body text</a:t>
            </a:r>
          </a:p>
        </p:txBody>
      </p:sp>
      <p:sp>
        <p:nvSpPr>
          <p:cNvPr id="7" name="Right Triangle 6">
            <a:extLst>
              <a:ext uri="{FF2B5EF4-FFF2-40B4-BE49-F238E27FC236}">
                <a16:creationId xmlns:a16="http://schemas.microsoft.com/office/drawing/2014/main" id="{6AA976A4-21D0-25CB-0A95-7E3C426C5B7A}"/>
              </a:ext>
            </a:extLst>
          </p:cNvPr>
          <p:cNvSpPr/>
          <p:nvPr userDrawn="1"/>
        </p:nvSpPr>
        <p:spPr>
          <a:xfrm rot="5400000" flipV="1">
            <a:off x="8325644" y="1789904"/>
            <a:ext cx="5656270" cy="2076451"/>
          </a:xfrm>
          <a:prstGeom prst="rtTriangle">
            <a:avLst/>
          </a:prstGeom>
          <a:solidFill>
            <a:srgbClr val="FF9D1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06885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73409-495B-2752-6BF2-B1848FDE6656}"/>
              </a:ext>
            </a:extLst>
          </p:cNvPr>
          <p:cNvSpPr>
            <a:spLocks noGrp="1"/>
          </p:cNvSpPr>
          <p:nvPr>
            <p:ph type="title"/>
          </p:nvPr>
        </p:nvSpPr>
        <p:spPr>
          <a:xfrm>
            <a:off x="266700" y="365125"/>
            <a:ext cx="11087100" cy="4723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F4D184-1DF7-03BD-F6A8-1290E291CFCE}"/>
              </a:ext>
            </a:extLst>
          </p:cNvPr>
          <p:cNvSpPr>
            <a:spLocks noGrp="1"/>
          </p:cNvSpPr>
          <p:nvPr>
            <p:ph sz="half" idx="1"/>
          </p:nvPr>
        </p:nvSpPr>
        <p:spPr>
          <a:xfrm>
            <a:off x="266700" y="1304925"/>
            <a:ext cx="5580000" cy="3852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7F207A8-6978-C1D1-B0D6-FDA0CC1F42B3}"/>
              </a:ext>
            </a:extLst>
          </p:cNvPr>
          <p:cNvSpPr>
            <a:spLocks noGrp="1"/>
          </p:cNvSpPr>
          <p:nvPr>
            <p:ph sz="half" idx="2"/>
          </p:nvPr>
        </p:nvSpPr>
        <p:spPr>
          <a:xfrm>
            <a:off x="6341383" y="1304925"/>
            <a:ext cx="5580000" cy="3852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00EE24-2BFB-8E46-2E66-3BA36D59A1CA}"/>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6" name="Footer Placeholder 5">
            <a:extLst>
              <a:ext uri="{FF2B5EF4-FFF2-40B4-BE49-F238E27FC236}">
                <a16:creationId xmlns:a16="http://schemas.microsoft.com/office/drawing/2014/main" id="{F5F2556D-B5E1-EF44-908B-500C8837B6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B4910F-1642-C042-4D26-BC4F3A55A63E}"/>
              </a:ext>
            </a:extLst>
          </p:cNvPr>
          <p:cNvSpPr>
            <a:spLocks noGrp="1"/>
          </p:cNvSpPr>
          <p:nvPr>
            <p:ph type="sldNum" sz="quarter" idx="12"/>
          </p:nvPr>
        </p:nvSpPr>
        <p:spPr>
          <a:xfrm>
            <a:off x="9178183" y="5367135"/>
            <a:ext cx="2743200" cy="365125"/>
          </a:xfrm>
        </p:spPr>
        <p:txBody>
          <a:bodyPr/>
          <a:lstStyle/>
          <a:p>
            <a:fld id="{94601B8E-4C5D-4D9E-8821-9696CA0E0E3F}" type="slidenum">
              <a:rPr lang="en-GB" smtClean="0"/>
              <a:t>‹#›</a:t>
            </a:fld>
            <a:endParaRPr lang="en-GB"/>
          </a:p>
        </p:txBody>
      </p:sp>
    </p:spTree>
    <p:extLst>
      <p:ext uri="{BB962C8B-B14F-4D97-AF65-F5344CB8AC3E}">
        <p14:creationId xmlns:p14="http://schemas.microsoft.com/office/powerpoint/2010/main" val="19051619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238E961-1532-85E1-EF19-CD6FD29F8D4B}"/>
              </a:ext>
            </a:extLst>
          </p:cNvPr>
          <p:cNvSpPr>
            <a:spLocks noGrp="1"/>
          </p:cNvSpPr>
          <p:nvPr>
            <p:ph type="body" idx="1"/>
          </p:nvPr>
        </p:nvSpPr>
        <p:spPr>
          <a:xfrm>
            <a:off x="266701" y="1304925"/>
            <a:ext cx="5580000" cy="745721"/>
          </a:xfrm>
          <a:prstGeom prst="rect">
            <a:avLst/>
          </a:prstGeo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52AB67-467B-B4C7-6EEB-C8D144E364E8}"/>
              </a:ext>
            </a:extLst>
          </p:cNvPr>
          <p:cNvSpPr>
            <a:spLocks noGrp="1"/>
          </p:cNvSpPr>
          <p:nvPr>
            <p:ph sz="half" idx="2"/>
          </p:nvPr>
        </p:nvSpPr>
        <p:spPr>
          <a:xfrm>
            <a:off x="266700" y="2330075"/>
            <a:ext cx="5580000" cy="28467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4F16626-4911-CA49-90C2-CE3262F728D3}"/>
              </a:ext>
            </a:extLst>
          </p:cNvPr>
          <p:cNvSpPr>
            <a:spLocks noGrp="1"/>
          </p:cNvSpPr>
          <p:nvPr>
            <p:ph type="body" sz="quarter" idx="3"/>
          </p:nvPr>
        </p:nvSpPr>
        <p:spPr>
          <a:xfrm>
            <a:off x="6341380" y="1304925"/>
            <a:ext cx="5580001" cy="745721"/>
          </a:xfrm>
          <a:prstGeom prst="rect">
            <a:avLst/>
          </a:prstGeo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2FF839-783C-36FF-2F59-B33FD00F2E4D}"/>
              </a:ext>
            </a:extLst>
          </p:cNvPr>
          <p:cNvSpPr>
            <a:spLocks noGrp="1"/>
          </p:cNvSpPr>
          <p:nvPr>
            <p:ph sz="quarter" idx="4"/>
          </p:nvPr>
        </p:nvSpPr>
        <p:spPr>
          <a:xfrm>
            <a:off x="6341379" y="2330075"/>
            <a:ext cx="5580003" cy="28467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70523E-13BC-6AF4-F44B-1E81F5078040}"/>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8" name="Footer Placeholder 7">
            <a:extLst>
              <a:ext uri="{FF2B5EF4-FFF2-40B4-BE49-F238E27FC236}">
                <a16:creationId xmlns:a16="http://schemas.microsoft.com/office/drawing/2014/main" id="{22ACC21D-81ED-0C7F-2CF7-CFDE23016EB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75BA4D1-1395-871F-083F-CCC3ADAA7675}"/>
              </a:ext>
            </a:extLst>
          </p:cNvPr>
          <p:cNvSpPr>
            <a:spLocks noGrp="1"/>
          </p:cNvSpPr>
          <p:nvPr>
            <p:ph type="sldNum" sz="quarter" idx="12"/>
          </p:nvPr>
        </p:nvSpPr>
        <p:spPr/>
        <p:txBody>
          <a:bodyPr/>
          <a:lstStyle/>
          <a:p>
            <a:fld id="{94601B8E-4C5D-4D9E-8821-9696CA0E0E3F}" type="slidenum">
              <a:rPr lang="en-GB" smtClean="0"/>
              <a:t>‹#›</a:t>
            </a:fld>
            <a:endParaRPr lang="en-GB"/>
          </a:p>
        </p:txBody>
      </p:sp>
      <p:sp>
        <p:nvSpPr>
          <p:cNvPr id="11" name="Title 1">
            <a:extLst>
              <a:ext uri="{FF2B5EF4-FFF2-40B4-BE49-F238E27FC236}">
                <a16:creationId xmlns:a16="http://schemas.microsoft.com/office/drawing/2014/main" id="{86479E40-CA8C-9DEB-E10E-9B0E9423E321}"/>
              </a:ext>
            </a:extLst>
          </p:cNvPr>
          <p:cNvSpPr>
            <a:spLocks noGrp="1"/>
          </p:cNvSpPr>
          <p:nvPr>
            <p:ph type="title"/>
          </p:nvPr>
        </p:nvSpPr>
        <p:spPr>
          <a:xfrm>
            <a:off x="266700" y="365125"/>
            <a:ext cx="11087100" cy="4723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5386241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CA4210A-8AD6-DB76-6435-6F1565CF23B3}"/>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4" name="Footer Placeholder 3">
            <a:extLst>
              <a:ext uri="{FF2B5EF4-FFF2-40B4-BE49-F238E27FC236}">
                <a16:creationId xmlns:a16="http://schemas.microsoft.com/office/drawing/2014/main" id="{E65DFFE2-973C-8808-2027-0A0826D067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827C7D8-7501-4918-C3A4-210FC2D1AD31}"/>
              </a:ext>
            </a:extLst>
          </p:cNvPr>
          <p:cNvSpPr>
            <a:spLocks noGrp="1"/>
          </p:cNvSpPr>
          <p:nvPr>
            <p:ph type="sldNum" sz="quarter" idx="12"/>
          </p:nvPr>
        </p:nvSpPr>
        <p:spPr/>
        <p:txBody>
          <a:bodyPr/>
          <a:lstStyle/>
          <a:p>
            <a:fld id="{94601B8E-4C5D-4D9E-8821-9696CA0E0E3F}" type="slidenum">
              <a:rPr lang="en-GB" smtClean="0"/>
              <a:t>‹#›</a:t>
            </a:fld>
            <a:endParaRPr lang="en-GB"/>
          </a:p>
        </p:txBody>
      </p:sp>
      <p:sp>
        <p:nvSpPr>
          <p:cNvPr id="6" name="Title 1">
            <a:extLst>
              <a:ext uri="{FF2B5EF4-FFF2-40B4-BE49-F238E27FC236}">
                <a16:creationId xmlns:a16="http://schemas.microsoft.com/office/drawing/2014/main" id="{153C41D6-330E-7D22-3BA7-5AD129D23037}"/>
              </a:ext>
            </a:extLst>
          </p:cNvPr>
          <p:cNvSpPr>
            <a:spLocks noGrp="1"/>
          </p:cNvSpPr>
          <p:nvPr>
            <p:ph type="title"/>
          </p:nvPr>
        </p:nvSpPr>
        <p:spPr>
          <a:xfrm>
            <a:off x="266700" y="365125"/>
            <a:ext cx="11087100" cy="4723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28317109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882BAE-96E7-8067-F384-6C81451D56C7}"/>
              </a:ext>
            </a:extLst>
          </p:cNvPr>
          <p:cNvSpPr>
            <a:spLocks noGrp="1"/>
          </p:cNvSpPr>
          <p:nvPr>
            <p:ph idx="1"/>
          </p:nvPr>
        </p:nvSpPr>
        <p:spPr>
          <a:xfrm>
            <a:off x="6096000" y="365125"/>
            <a:ext cx="5825382" cy="4814280"/>
          </a:xfrm>
          <a:prstGeom prst="rect">
            <a:avLst/>
          </a:prstGeom>
        </p:spPr>
        <p:txBody>
          <a:bodyPr/>
          <a:lstStyle>
            <a:lvl1pPr>
              <a:defRPr sz="2000">
                <a:solidFill>
                  <a:schemeClr val="tx2"/>
                </a:solidFill>
              </a:defRPr>
            </a:lvl1pPr>
            <a:lvl2pPr>
              <a:defRPr sz="1800"/>
            </a:lvl2pPr>
            <a:lvl3pPr>
              <a:defRPr sz="1800"/>
            </a:lvl3pPr>
            <a:lvl4pPr>
              <a:defRPr sz="2000"/>
            </a:lvl4pPr>
            <a:lvl5pPr>
              <a:defRPr sz="2000"/>
            </a:lvl5pPr>
            <a:lvl6pPr>
              <a:defRPr sz="2000"/>
            </a:lvl6pPr>
            <a:lvl7pPr>
              <a:defRPr sz="2000"/>
            </a:lvl7pPr>
            <a:lvl8pPr>
              <a:defRPr sz="2000"/>
            </a:lvl8pPr>
            <a:lvl9pPr>
              <a:defRPr sz="2000"/>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E5DF8"/>
                </a:solidFill>
                <a:effectLst/>
                <a:uLnTx/>
                <a:uFillTx/>
                <a:latin typeface="Arial" panose="020B0604020202020204" pitchFamily="34" charset="0"/>
                <a:ea typeface="+mn-ea"/>
                <a:cs typeface="Arial" panose="020B060402020202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rPr>
              <a:t>Fifth level</a:t>
            </a:r>
            <a:endParaRPr kumimoji="0" lang="en-GB" sz="1600" b="0" i="0" u="none" strike="noStrike" kern="1200" cap="none" spc="0" normalizeH="0" baseline="0" noProof="0">
              <a:ln>
                <a:noFill/>
              </a:ln>
              <a:solidFill>
                <a:srgbClr val="676767"/>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F017ED95-2655-DA64-A0CC-0DB50CEC6D30}"/>
              </a:ext>
            </a:extLst>
          </p:cNvPr>
          <p:cNvSpPr>
            <a:spLocks noGrp="1"/>
          </p:cNvSpPr>
          <p:nvPr>
            <p:ph type="body" sz="half" idx="2"/>
          </p:nvPr>
        </p:nvSpPr>
        <p:spPr>
          <a:xfrm>
            <a:off x="266700" y="1418324"/>
            <a:ext cx="5588000" cy="3761080"/>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BF7D06-9178-0519-324E-D3FAE1553A1C}"/>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6" name="Footer Placeholder 5">
            <a:extLst>
              <a:ext uri="{FF2B5EF4-FFF2-40B4-BE49-F238E27FC236}">
                <a16:creationId xmlns:a16="http://schemas.microsoft.com/office/drawing/2014/main" id="{DDED0C21-14CC-0A4D-09D2-207115B3D4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4D343D-82C5-3AAA-AADD-2197F991E673}"/>
              </a:ext>
            </a:extLst>
          </p:cNvPr>
          <p:cNvSpPr>
            <a:spLocks noGrp="1"/>
          </p:cNvSpPr>
          <p:nvPr>
            <p:ph type="sldNum" sz="quarter" idx="12"/>
          </p:nvPr>
        </p:nvSpPr>
        <p:spPr/>
        <p:txBody>
          <a:bodyPr/>
          <a:lstStyle/>
          <a:p>
            <a:fld id="{94601B8E-4C5D-4D9E-8821-9696CA0E0E3F}" type="slidenum">
              <a:rPr lang="en-GB" smtClean="0"/>
              <a:t>‹#›</a:t>
            </a:fld>
            <a:endParaRPr lang="en-GB"/>
          </a:p>
        </p:txBody>
      </p:sp>
      <p:sp>
        <p:nvSpPr>
          <p:cNvPr id="8" name="Title 1">
            <a:extLst>
              <a:ext uri="{FF2B5EF4-FFF2-40B4-BE49-F238E27FC236}">
                <a16:creationId xmlns:a16="http://schemas.microsoft.com/office/drawing/2014/main" id="{57006FAE-DBD1-BA77-7F74-11A8DCE9D304}"/>
              </a:ext>
            </a:extLst>
          </p:cNvPr>
          <p:cNvSpPr>
            <a:spLocks noGrp="1"/>
          </p:cNvSpPr>
          <p:nvPr>
            <p:ph type="title"/>
          </p:nvPr>
        </p:nvSpPr>
        <p:spPr>
          <a:xfrm>
            <a:off x="266700" y="365125"/>
            <a:ext cx="5588000" cy="865469"/>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25397743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403EE30-E243-DD16-09E0-8B68AEC324FA}"/>
              </a:ext>
            </a:extLst>
          </p:cNvPr>
          <p:cNvSpPr>
            <a:spLocks noGrp="1"/>
          </p:cNvSpPr>
          <p:nvPr>
            <p:ph type="pic" idx="1"/>
          </p:nvPr>
        </p:nvSpPr>
        <p:spPr>
          <a:xfrm>
            <a:off x="5183187" y="365125"/>
            <a:ext cx="6738195" cy="478812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5" name="Date Placeholder 4">
            <a:extLst>
              <a:ext uri="{FF2B5EF4-FFF2-40B4-BE49-F238E27FC236}">
                <a16:creationId xmlns:a16="http://schemas.microsoft.com/office/drawing/2014/main" id="{687748DA-A10C-6B03-FEDA-D99AE6E85A9B}"/>
              </a:ext>
            </a:extLst>
          </p:cNvPr>
          <p:cNvSpPr>
            <a:spLocks noGrp="1"/>
          </p:cNvSpPr>
          <p:nvPr>
            <p:ph type="dt" sz="half" idx="10"/>
          </p:nvPr>
        </p:nvSpPr>
        <p:spPr/>
        <p:txBody>
          <a:bodyPr/>
          <a:lstStyle/>
          <a:p>
            <a:fld id="{046E3D24-6BCE-48F4-B6DB-AB007E8B5F8E}" type="datetimeFigureOut">
              <a:rPr lang="en-GB" smtClean="0"/>
              <a:t>16/07/2026</a:t>
            </a:fld>
            <a:endParaRPr lang="en-GB"/>
          </a:p>
        </p:txBody>
      </p:sp>
      <p:sp>
        <p:nvSpPr>
          <p:cNvPr id="6" name="Footer Placeholder 5">
            <a:extLst>
              <a:ext uri="{FF2B5EF4-FFF2-40B4-BE49-F238E27FC236}">
                <a16:creationId xmlns:a16="http://schemas.microsoft.com/office/drawing/2014/main" id="{5009BA5F-3B12-9A62-2D70-80CF77B995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1A75CB-A493-E2D5-0C56-6C9F25C86CA4}"/>
              </a:ext>
            </a:extLst>
          </p:cNvPr>
          <p:cNvSpPr>
            <a:spLocks noGrp="1"/>
          </p:cNvSpPr>
          <p:nvPr>
            <p:ph type="sldNum" sz="quarter" idx="12"/>
          </p:nvPr>
        </p:nvSpPr>
        <p:spPr/>
        <p:txBody>
          <a:bodyPr/>
          <a:lstStyle/>
          <a:p>
            <a:fld id="{94601B8E-4C5D-4D9E-8821-9696CA0E0E3F}" type="slidenum">
              <a:rPr lang="en-GB" smtClean="0"/>
              <a:t>‹#›</a:t>
            </a:fld>
            <a:endParaRPr lang="en-GB"/>
          </a:p>
        </p:txBody>
      </p:sp>
      <p:sp>
        <p:nvSpPr>
          <p:cNvPr id="8" name="Text Placeholder 3">
            <a:extLst>
              <a:ext uri="{FF2B5EF4-FFF2-40B4-BE49-F238E27FC236}">
                <a16:creationId xmlns:a16="http://schemas.microsoft.com/office/drawing/2014/main" id="{DEDEF678-90EE-1594-AB80-39E97C15D7DB}"/>
              </a:ext>
            </a:extLst>
          </p:cNvPr>
          <p:cNvSpPr>
            <a:spLocks noGrp="1"/>
          </p:cNvSpPr>
          <p:nvPr>
            <p:ph type="body" sz="half" idx="2"/>
          </p:nvPr>
        </p:nvSpPr>
        <p:spPr>
          <a:xfrm>
            <a:off x="266700" y="1418324"/>
            <a:ext cx="4638586" cy="3761080"/>
          </a:xfrm>
          <a:prstGeom prst="rect">
            <a:avLst/>
          </a:prstGeo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itle 1">
            <a:extLst>
              <a:ext uri="{FF2B5EF4-FFF2-40B4-BE49-F238E27FC236}">
                <a16:creationId xmlns:a16="http://schemas.microsoft.com/office/drawing/2014/main" id="{DBA06E30-B013-E2B6-FBD1-5AB600612D96}"/>
              </a:ext>
            </a:extLst>
          </p:cNvPr>
          <p:cNvSpPr>
            <a:spLocks noGrp="1"/>
          </p:cNvSpPr>
          <p:nvPr>
            <p:ph type="title"/>
          </p:nvPr>
        </p:nvSpPr>
        <p:spPr>
          <a:xfrm>
            <a:off x="266700" y="365125"/>
            <a:ext cx="4638586" cy="865469"/>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2219480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ue">
    <p:spTree>
      <p:nvGrpSpPr>
        <p:cNvPr id="1" name=""/>
        <p:cNvGrpSpPr/>
        <p:nvPr/>
      </p:nvGrpSpPr>
      <p:grpSpPr>
        <a:xfrm>
          <a:off x="0" y="0"/>
          <a:ext cx="0" cy="0"/>
          <a:chOff x="0" y="0"/>
          <a:chExt cx="0" cy="0"/>
        </a:xfrm>
      </p:grpSpPr>
      <p:sp>
        <p:nvSpPr>
          <p:cNvPr id="6" name="Title Placeholder 8">
            <a:extLst>
              <a:ext uri="{FF2B5EF4-FFF2-40B4-BE49-F238E27FC236}">
                <a16:creationId xmlns:a16="http://schemas.microsoft.com/office/drawing/2014/main" id="{3BF16C2F-A1C7-9D4A-331C-5D46DAAB20BB}"/>
              </a:ext>
            </a:extLst>
          </p:cNvPr>
          <p:cNvSpPr>
            <a:spLocks noGrp="1"/>
          </p:cNvSpPr>
          <p:nvPr>
            <p:ph type="title" hasCustomPrompt="1"/>
          </p:nvPr>
        </p:nvSpPr>
        <p:spPr>
          <a:xfrm>
            <a:off x="266700" y="365125"/>
            <a:ext cx="63246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9" name="Picture Placeholder 8">
            <a:extLst>
              <a:ext uri="{FF2B5EF4-FFF2-40B4-BE49-F238E27FC236}">
                <a16:creationId xmlns:a16="http://schemas.microsoft.com/office/drawing/2014/main" id="{0B997599-2A9C-5AA0-31EE-2F7D816D3834}"/>
              </a:ext>
            </a:extLst>
          </p:cNvPr>
          <p:cNvSpPr>
            <a:spLocks noGrp="1"/>
          </p:cNvSpPr>
          <p:nvPr>
            <p:ph type="pic" sz="quarter" idx="10"/>
          </p:nvPr>
        </p:nvSpPr>
        <p:spPr>
          <a:xfrm>
            <a:off x="6972300" y="1304924"/>
            <a:ext cx="4953000" cy="4351338"/>
          </a:xfrm>
        </p:spPr>
        <p:txBody>
          <a:bodyPr/>
          <a:lstStyle/>
          <a:p>
            <a:endParaRPr lang="en-GB"/>
          </a:p>
        </p:txBody>
      </p:sp>
      <p:pic>
        <p:nvPicPr>
          <p:cNvPr id="13" name="Graphic 12">
            <a:extLst>
              <a:ext uri="{FF2B5EF4-FFF2-40B4-BE49-F238E27FC236}">
                <a16:creationId xmlns:a16="http://schemas.microsoft.com/office/drawing/2014/main" id="{6EE95479-118E-DBCE-93E7-E339ECCCE8B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flipV="1">
            <a:off x="5867400" y="-2"/>
            <a:ext cx="6324600" cy="1091613"/>
          </a:xfrm>
          <a:prstGeom prst="rect">
            <a:avLst/>
          </a:prstGeom>
        </p:spPr>
      </p:pic>
      <p:sp>
        <p:nvSpPr>
          <p:cNvPr id="8" name="Text Placeholder 9">
            <a:extLst>
              <a:ext uri="{FF2B5EF4-FFF2-40B4-BE49-F238E27FC236}">
                <a16:creationId xmlns:a16="http://schemas.microsoft.com/office/drawing/2014/main" id="{6E2FDCEF-C9D2-66D0-BD32-C46658AAC73E}"/>
              </a:ext>
            </a:extLst>
          </p:cNvPr>
          <p:cNvSpPr>
            <a:spLocks noGrp="1"/>
          </p:cNvSpPr>
          <p:nvPr>
            <p:ph idx="1"/>
          </p:nvPr>
        </p:nvSpPr>
        <p:spPr>
          <a:xfrm>
            <a:off x="266700" y="1304925"/>
            <a:ext cx="6324600" cy="4351338"/>
          </a:xfrm>
          <a:prstGeom prst="rect">
            <a:avLst/>
          </a:prstGeom>
        </p:spPr>
        <p:txBody>
          <a:bodyPr vert="horz" lIns="91440" tIns="45720" rIns="91440" bIns="45720" rtlCol="0">
            <a:normAutofit/>
          </a:bodyPr>
          <a:lstStyle/>
          <a:p>
            <a:pPr lvl="0"/>
            <a:r>
              <a:rPr lang="en-US"/>
              <a:t>Click to edit body text</a:t>
            </a:r>
          </a:p>
        </p:txBody>
      </p:sp>
    </p:spTree>
    <p:extLst>
      <p:ext uri="{BB962C8B-B14F-4D97-AF65-F5344CB8AC3E}">
        <p14:creationId xmlns:p14="http://schemas.microsoft.com/office/powerpoint/2010/main" val="862421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780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ing, text, image">
    <p:spTree>
      <p:nvGrpSpPr>
        <p:cNvPr id="1" name=""/>
        <p:cNvGrpSpPr/>
        <p:nvPr/>
      </p:nvGrpSpPr>
      <p:grpSpPr>
        <a:xfrm>
          <a:off x="0" y="0"/>
          <a:ext cx="0" cy="0"/>
          <a:chOff x="0" y="0"/>
          <a:chExt cx="0" cy="0"/>
        </a:xfrm>
      </p:grpSpPr>
      <p:sp>
        <p:nvSpPr>
          <p:cNvPr id="5" name="Title Placeholder 8">
            <a:extLst>
              <a:ext uri="{FF2B5EF4-FFF2-40B4-BE49-F238E27FC236}">
                <a16:creationId xmlns:a16="http://schemas.microsoft.com/office/drawing/2014/main" id="{BCE196B2-446B-C638-E24B-42F7A659B1DC}"/>
              </a:ext>
            </a:extLst>
          </p:cNvPr>
          <p:cNvSpPr>
            <a:spLocks noGrp="1"/>
          </p:cNvSpPr>
          <p:nvPr>
            <p:ph type="title" hasCustomPrompt="1"/>
          </p:nvPr>
        </p:nvSpPr>
        <p:spPr>
          <a:xfrm>
            <a:off x="266700" y="365125"/>
            <a:ext cx="58293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6" name="Picture Placeholder 8">
            <a:extLst>
              <a:ext uri="{FF2B5EF4-FFF2-40B4-BE49-F238E27FC236}">
                <a16:creationId xmlns:a16="http://schemas.microsoft.com/office/drawing/2014/main" id="{9E2D15B4-3C1F-6E32-114C-0E3C063437E2}"/>
              </a:ext>
            </a:extLst>
          </p:cNvPr>
          <p:cNvSpPr>
            <a:spLocks noGrp="1"/>
          </p:cNvSpPr>
          <p:nvPr>
            <p:ph type="pic" sz="quarter" idx="10"/>
          </p:nvPr>
        </p:nvSpPr>
        <p:spPr>
          <a:xfrm>
            <a:off x="6388100" y="1304922"/>
            <a:ext cx="4025900" cy="4351339"/>
          </a:xfrm>
        </p:spPr>
        <p:txBody>
          <a:bodyPr/>
          <a:lstStyle/>
          <a:p>
            <a:endParaRPr lang="en-GB"/>
          </a:p>
        </p:txBody>
      </p:sp>
      <p:sp>
        <p:nvSpPr>
          <p:cNvPr id="7" name="Text Placeholder 9">
            <a:extLst>
              <a:ext uri="{FF2B5EF4-FFF2-40B4-BE49-F238E27FC236}">
                <a16:creationId xmlns:a16="http://schemas.microsoft.com/office/drawing/2014/main" id="{6D58FB62-6305-D775-94D1-00380F2AC31D}"/>
              </a:ext>
            </a:extLst>
          </p:cNvPr>
          <p:cNvSpPr>
            <a:spLocks noGrp="1"/>
          </p:cNvSpPr>
          <p:nvPr>
            <p:ph idx="1"/>
          </p:nvPr>
        </p:nvSpPr>
        <p:spPr>
          <a:xfrm>
            <a:off x="266700" y="1304925"/>
            <a:ext cx="5829300" cy="4351338"/>
          </a:xfrm>
          <a:prstGeom prst="rect">
            <a:avLst/>
          </a:prstGeom>
        </p:spPr>
        <p:txBody>
          <a:bodyPr vert="horz" lIns="91440" tIns="45720" rIns="91440" bIns="45720" rtlCol="0">
            <a:normAutofit/>
          </a:bodyPr>
          <a:lstStyle/>
          <a:p>
            <a:pPr lvl="0"/>
            <a:r>
              <a:rPr lang="en-US"/>
              <a:t>Click to edit body text</a:t>
            </a:r>
          </a:p>
        </p:txBody>
      </p:sp>
    </p:spTree>
    <p:extLst>
      <p:ext uri="{BB962C8B-B14F-4D97-AF65-F5344CB8AC3E}">
        <p14:creationId xmlns:p14="http://schemas.microsoft.com/office/powerpoint/2010/main" val="16759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ing, text, three images">
    <p:spTree>
      <p:nvGrpSpPr>
        <p:cNvPr id="1" name=""/>
        <p:cNvGrpSpPr/>
        <p:nvPr/>
      </p:nvGrpSpPr>
      <p:grpSpPr>
        <a:xfrm>
          <a:off x="0" y="0"/>
          <a:ext cx="0" cy="0"/>
          <a:chOff x="0" y="0"/>
          <a:chExt cx="0" cy="0"/>
        </a:xfrm>
      </p:grpSpPr>
      <p:sp>
        <p:nvSpPr>
          <p:cNvPr id="5" name="Title Placeholder 8">
            <a:extLst>
              <a:ext uri="{FF2B5EF4-FFF2-40B4-BE49-F238E27FC236}">
                <a16:creationId xmlns:a16="http://schemas.microsoft.com/office/drawing/2014/main" id="{BCE196B2-446B-C638-E24B-42F7A659B1DC}"/>
              </a:ext>
            </a:extLst>
          </p:cNvPr>
          <p:cNvSpPr>
            <a:spLocks noGrp="1"/>
          </p:cNvSpPr>
          <p:nvPr>
            <p:ph type="title" hasCustomPrompt="1"/>
          </p:nvPr>
        </p:nvSpPr>
        <p:spPr>
          <a:xfrm>
            <a:off x="266700" y="365125"/>
            <a:ext cx="58293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6" name="Picture Placeholder 8">
            <a:extLst>
              <a:ext uri="{FF2B5EF4-FFF2-40B4-BE49-F238E27FC236}">
                <a16:creationId xmlns:a16="http://schemas.microsoft.com/office/drawing/2014/main" id="{9E2D15B4-3C1F-6E32-114C-0E3C063437E2}"/>
              </a:ext>
            </a:extLst>
          </p:cNvPr>
          <p:cNvSpPr>
            <a:spLocks noGrp="1"/>
          </p:cNvSpPr>
          <p:nvPr>
            <p:ph type="pic" sz="quarter" idx="10"/>
          </p:nvPr>
        </p:nvSpPr>
        <p:spPr>
          <a:xfrm>
            <a:off x="7289801" y="2286000"/>
            <a:ext cx="3201066" cy="3213102"/>
          </a:xfrm>
        </p:spPr>
        <p:txBody>
          <a:bodyPr/>
          <a:lstStyle/>
          <a:p>
            <a:endParaRPr lang="en-GB"/>
          </a:p>
        </p:txBody>
      </p:sp>
      <p:sp>
        <p:nvSpPr>
          <p:cNvPr id="2" name="Picture Placeholder 8">
            <a:extLst>
              <a:ext uri="{FF2B5EF4-FFF2-40B4-BE49-F238E27FC236}">
                <a16:creationId xmlns:a16="http://schemas.microsoft.com/office/drawing/2014/main" id="{39A72C94-07DD-E2CA-345A-A35125CE44A6}"/>
              </a:ext>
            </a:extLst>
          </p:cNvPr>
          <p:cNvSpPr>
            <a:spLocks noGrp="1"/>
          </p:cNvSpPr>
          <p:nvPr>
            <p:ph type="pic" sz="quarter" idx="11"/>
          </p:nvPr>
        </p:nvSpPr>
        <p:spPr>
          <a:xfrm>
            <a:off x="266701" y="2286000"/>
            <a:ext cx="3201066" cy="3213102"/>
          </a:xfrm>
        </p:spPr>
        <p:txBody>
          <a:bodyPr/>
          <a:lstStyle/>
          <a:p>
            <a:endParaRPr lang="en-GB"/>
          </a:p>
        </p:txBody>
      </p:sp>
      <p:sp>
        <p:nvSpPr>
          <p:cNvPr id="3" name="Picture Placeholder 8">
            <a:extLst>
              <a:ext uri="{FF2B5EF4-FFF2-40B4-BE49-F238E27FC236}">
                <a16:creationId xmlns:a16="http://schemas.microsoft.com/office/drawing/2014/main" id="{1BFA7CDF-E186-FDDF-CF2E-0B3F10DB84DD}"/>
              </a:ext>
            </a:extLst>
          </p:cNvPr>
          <p:cNvSpPr>
            <a:spLocks noGrp="1"/>
          </p:cNvSpPr>
          <p:nvPr>
            <p:ph type="pic" sz="quarter" idx="12"/>
          </p:nvPr>
        </p:nvSpPr>
        <p:spPr>
          <a:xfrm>
            <a:off x="3778251" y="2286000"/>
            <a:ext cx="3201066" cy="3213102"/>
          </a:xfrm>
        </p:spPr>
        <p:txBody>
          <a:bodyPr/>
          <a:lstStyle/>
          <a:p>
            <a:endParaRPr lang="en-GB"/>
          </a:p>
        </p:txBody>
      </p:sp>
      <p:sp>
        <p:nvSpPr>
          <p:cNvPr id="8" name="Text Placeholder 7">
            <a:extLst>
              <a:ext uri="{FF2B5EF4-FFF2-40B4-BE49-F238E27FC236}">
                <a16:creationId xmlns:a16="http://schemas.microsoft.com/office/drawing/2014/main" id="{4A93167B-5805-9EBB-6E54-360D545AFA15}"/>
              </a:ext>
            </a:extLst>
          </p:cNvPr>
          <p:cNvSpPr>
            <a:spLocks noGrp="1"/>
          </p:cNvSpPr>
          <p:nvPr>
            <p:ph type="body" sz="quarter" idx="13" hasCustomPrompt="1"/>
          </p:nvPr>
        </p:nvSpPr>
        <p:spPr>
          <a:xfrm>
            <a:off x="266700" y="1117600"/>
            <a:ext cx="10223500" cy="838200"/>
          </a:xfrm>
        </p:spPr>
        <p:txBody>
          <a:bodyPr/>
          <a:lstStyle>
            <a:lvl1pPr>
              <a:defRPr/>
            </a:lvl1pPr>
          </a:lstStyle>
          <a:p>
            <a:pPr lvl="0"/>
            <a:r>
              <a:rPr lang="en-US"/>
              <a:t>Click to edit body text</a:t>
            </a:r>
          </a:p>
        </p:txBody>
      </p:sp>
    </p:spTree>
    <p:extLst>
      <p:ext uri="{BB962C8B-B14F-4D97-AF65-F5344CB8AC3E}">
        <p14:creationId xmlns:p14="http://schemas.microsoft.com/office/powerpoint/2010/main" val="3623609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ing, text">
    <p:spTree>
      <p:nvGrpSpPr>
        <p:cNvPr id="1" name=""/>
        <p:cNvGrpSpPr/>
        <p:nvPr/>
      </p:nvGrpSpPr>
      <p:grpSpPr>
        <a:xfrm>
          <a:off x="0" y="0"/>
          <a:ext cx="0" cy="0"/>
          <a:chOff x="0" y="0"/>
          <a:chExt cx="0" cy="0"/>
        </a:xfrm>
      </p:grpSpPr>
      <p:sp>
        <p:nvSpPr>
          <p:cNvPr id="6" name="Title Placeholder 8">
            <a:extLst>
              <a:ext uri="{FF2B5EF4-FFF2-40B4-BE49-F238E27FC236}">
                <a16:creationId xmlns:a16="http://schemas.microsoft.com/office/drawing/2014/main" id="{3BF16C2F-A1C7-9D4A-331C-5D46DAAB20BB}"/>
              </a:ext>
            </a:extLst>
          </p:cNvPr>
          <p:cNvSpPr>
            <a:spLocks noGrp="1"/>
          </p:cNvSpPr>
          <p:nvPr>
            <p:ph type="title" hasCustomPrompt="1"/>
          </p:nvPr>
        </p:nvSpPr>
        <p:spPr>
          <a:xfrm>
            <a:off x="266700" y="365125"/>
            <a:ext cx="6324600" cy="574675"/>
          </a:xfrm>
          <a:prstGeom prst="rect">
            <a:avLst/>
          </a:prstGeom>
        </p:spPr>
        <p:txBody>
          <a:bodyPr vert="horz" lIns="91440" tIns="45720" rIns="91440" bIns="45720" rtlCol="0" anchor="t" anchorCtr="0">
            <a:normAutofit/>
          </a:bodyPr>
          <a:lstStyle>
            <a:lvl1pPr>
              <a:defRPr/>
            </a:lvl1pPr>
          </a:lstStyle>
          <a:p>
            <a:r>
              <a:rPr lang="en-US"/>
              <a:t>Click to edit title</a:t>
            </a:r>
            <a:endParaRPr lang="en-GB"/>
          </a:p>
        </p:txBody>
      </p:sp>
      <p:sp>
        <p:nvSpPr>
          <p:cNvPr id="4" name="Text Placeholder 9">
            <a:extLst>
              <a:ext uri="{FF2B5EF4-FFF2-40B4-BE49-F238E27FC236}">
                <a16:creationId xmlns:a16="http://schemas.microsoft.com/office/drawing/2014/main" id="{D3A8A21F-2C7D-3EED-D3DE-935B34DCFB6C}"/>
              </a:ext>
            </a:extLst>
          </p:cNvPr>
          <p:cNvSpPr>
            <a:spLocks noGrp="1"/>
          </p:cNvSpPr>
          <p:nvPr>
            <p:ph idx="1"/>
          </p:nvPr>
        </p:nvSpPr>
        <p:spPr>
          <a:xfrm>
            <a:off x="266700" y="1304925"/>
            <a:ext cx="10261600" cy="4351338"/>
          </a:xfrm>
          <a:prstGeom prst="rect">
            <a:avLst/>
          </a:prstGeom>
        </p:spPr>
        <p:txBody>
          <a:bodyPr vert="horz" lIns="91440" tIns="45720" rIns="91440" bIns="45720" rtlCol="0">
            <a:normAutofit/>
          </a:bodyPr>
          <a:lstStyle/>
          <a:p>
            <a:pPr lvl="0"/>
            <a:r>
              <a:rPr lang="en-US"/>
              <a:t>Click to edit body text</a:t>
            </a:r>
          </a:p>
        </p:txBody>
      </p:sp>
    </p:spTree>
    <p:extLst>
      <p:ext uri="{BB962C8B-B14F-4D97-AF65-F5344CB8AC3E}">
        <p14:creationId xmlns:p14="http://schemas.microsoft.com/office/powerpoint/2010/main" val="17478153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6"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image" Target="../media/image4.png"/><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6" Type="http://schemas.openxmlformats.org/officeDocument/2006/relationships/image" Target="../media/image5.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6.pn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6" Type="http://schemas.openxmlformats.org/officeDocument/2006/relationships/image" Target="../media/image5.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7.pn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E97D3-004E-241C-1F4D-DA2001CE042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593" y="1"/>
            <a:ext cx="12190813" cy="6857998"/>
          </a:xfrm>
          <a:prstGeom prst="rect">
            <a:avLst/>
          </a:prstGeom>
        </p:spPr>
      </p:pic>
      <p:sp>
        <p:nvSpPr>
          <p:cNvPr id="9" name="Title Placeholder 8">
            <a:extLst>
              <a:ext uri="{FF2B5EF4-FFF2-40B4-BE49-F238E27FC236}">
                <a16:creationId xmlns:a16="http://schemas.microsoft.com/office/drawing/2014/main" id="{D0781EEC-C938-86FA-B882-0B112DC0D017}"/>
              </a:ext>
            </a:extLst>
          </p:cNvPr>
          <p:cNvSpPr>
            <a:spLocks noGrp="1"/>
          </p:cNvSpPr>
          <p:nvPr>
            <p:ph type="title"/>
          </p:nvPr>
        </p:nvSpPr>
        <p:spPr>
          <a:xfrm>
            <a:off x="266700" y="365125"/>
            <a:ext cx="7086600" cy="574675"/>
          </a:xfrm>
          <a:prstGeom prst="rect">
            <a:avLst/>
          </a:prstGeom>
        </p:spPr>
        <p:txBody>
          <a:bodyPr vert="horz" lIns="91440" tIns="45720" rIns="91440" bIns="45720" rtlCol="0" anchor="t" anchorCtr="0">
            <a:normAutofit/>
          </a:bodyPr>
          <a:lstStyle/>
          <a:p>
            <a:r>
              <a:rPr lang="en-US"/>
              <a:t>Click to edit Master title style</a:t>
            </a:r>
            <a:endParaRPr lang="en-GB"/>
          </a:p>
        </p:txBody>
      </p:sp>
      <p:sp>
        <p:nvSpPr>
          <p:cNvPr id="10" name="Text Placeholder 9">
            <a:extLst>
              <a:ext uri="{FF2B5EF4-FFF2-40B4-BE49-F238E27FC236}">
                <a16:creationId xmlns:a16="http://schemas.microsoft.com/office/drawing/2014/main" id="{16BCFD7A-BAD1-80E9-241B-1E0D4B057C90}"/>
              </a:ext>
            </a:extLst>
          </p:cNvPr>
          <p:cNvSpPr>
            <a:spLocks noGrp="1"/>
          </p:cNvSpPr>
          <p:nvPr>
            <p:ph type="body" idx="1"/>
          </p:nvPr>
        </p:nvSpPr>
        <p:spPr>
          <a:xfrm>
            <a:off x="268659" y="1304925"/>
            <a:ext cx="11654683" cy="4351338"/>
          </a:xfrm>
          <a:prstGeom prst="rect">
            <a:avLst/>
          </a:prstGeom>
        </p:spPr>
        <p:txBody>
          <a:bodyPr vert="horz" lIns="91440" tIns="45720" rIns="91440" bIns="45720" rtlCol="0">
            <a:normAutofit/>
          </a:bodyPr>
          <a:lstStyle/>
          <a:p>
            <a:pPr lvl="0"/>
            <a:r>
              <a:rPr lang="en-US"/>
              <a:t>Click to edit body text</a:t>
            </a:r>
          </a:p>
        </p:txBody>
      </p:sp>
    </p:spTree>
    <p:extLst>
      <p:ext uri="{BB962C8B-B14F-4D97-AF65-F5344CB8AC3E}">
        <p14:creationId xmlns:p14="http://schemas.microsoft.com/office/powerpoint/2010/main" val="3796829732"/>
      </p:ext>
    </p:extLst>
  </p:cSld>
  <p:clrMap bg1="lt1" tx1="dk1" bg2="lt2" tx2="dk2" accent1="accent1" accent2="accent2" accent3="accent3" accent4="accent4" accent5="accent5" accent6="accent6" hlink="hlink" folHlink="folHlink"/>
  <p:sldLayoutIdLst>
    <p:sldLayoutId id="2147483733" r:id="rId1"/>
    <p:sldLayoutId id="2147483763" r:id="rId2"/>
    <p:sldLayoutId id="2147483764" r:id="rId3"/>
    <p:sldLayoutId id="2147483765" r:id="rId4"/>
    <p:sldLayoutId id="2147483766" r:id="rId5"/>
  </p:sldLayoutIdLst>
  <p:txStyles>
    <p:titleStyle>
      <a:lvl1pPr algn="l" defTabSz="914400" rtl="0" eaLnBrk="1" latinLnBrk="0" hangingPunct="1">
        <a:lnSpc>
          <a:spcPct val="90000"/>
        </a:lnSpc>
        <a:spcBef>
          <a:spcPct val="0"/>
        </a:spcBef>
        <a:buNone/>
        <a:defRPr sz="2800" b="0" kern="1200">
          <a:solidFill>
            <a:schemeClr val="accent3"/>
          </a:solidFill>
          <a:latin typeface="+mj-lt"/>
          <a:ea typeface="Verdana" panose="020B060403050404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n-lt"/>
          <a:ea typeface="Verdana" panose="020B0604030504040204" pitchFamily="34"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E97D3-004E-241C-1F4D-DA2001CE042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593" y="0"/>
            <a:ext cx="12190813" cy="6857998"/>
          </a:xfrm>
          <a:prstGeom prst="rect">
            <a:avLst/>
          </a:prstGeom>
        </p:spPr>
      </p:pic>
      <p:sp>
        <p:nvSpPr>
          <p:cNvPr id="9" name="Title Placeholder 8">
            <a:extLst>
              <a:ext uri="{FF2B5EF4-FFF2-40B4-BE49-F238E27FC236}">
                <a16:creationId xmlns:a16="http://schemas.microsoft.com/office/drawing/2014/main" id="{D0781EEC-C938-86FA-B882-0B112DC0D017}"/>
              </a:ext>
            </a:extLst>
          </p:cNvPr>
          <p:cNvSpPr>
            <a:spLocks noGrp="1"/>
          </p:cNvSpPr>
          <p:nvPr>
            <p:ph type="title"/>
          </p:nvPr>
        </p:nvSpPr>
        <p:spPr>
          <a:xfrm>
            <a:off x="266700" y="365125"/>
            <a:ext cx="7086600" cy="574675"/>
          </a:xfrm>
          <a:prstGeom prst="rect">
            <a:avLst/>
          </a:prstGeom>
        </p:spPr>
        <p:txBody>
          <a:bodyPr vert="horz" lIns="91440" tIns="45720" rIns="91440" bIns="45720" rtlCol="0" anchor="t" anchorCtr="0">
            <a:normAutofit/>
          </a:bodyPr>
          <a:lstStyle/>
          <a:p>
            <a:r>
              <a:rPr lang="en-US"/>
              <a:t>Click to edit Master title style</a:t>
            </a:r>
            <a:endParaRPr lang="en-GB"/>
          </a:p>
        </p:txBody>
      </p:sp>
      <p:sp>
        <p:nvSpPr>
          <p:cNvPr id="10" name="Text Placeholder 9">
            <a:extLst>
              <a:ext uri="{FF2B5EF4-FFF2-40B4-BE49-F238E27FC236}">
                <a16:creationId xmlns:a16="http://schemas.microsoft.com/office/drawing/2014/main" id="{16BCFD7A-BAD1-80E9-241B-1E0D4B057C90}"/>
              </a:ext>
            </a:extLst>
          </p:cNvPr>
          <p:cNvSpPr>
            <a:spLocks noGrp="1"/>
          </p:cNvSpPr>
          <p:nvPr>
            <p:ph type="body" idx="1"/>
          </p:nvPr>
        </p:nvSpPr>
        <p:spPr>
          <a:xfrm>
            <a:off x="268659" y="1304925"/>
            <a:ext cx="10081841" cy="4351338"/>
          </a:xfrm>
          <a:prstGeom prst="rect">
            <a:avLst/>
          </a:prstGeom>
        </p:spPr>
        <p:txBody>
          <a:bodyPr vert="horz" lIns="91440" tIns="45720" rIns="91440" bIns="45720" rtlCol="0">
            <a:normAutofit/>
          </a:bodyPr>
          <a:lstStyle/>
          <a:p>
            <a:pPr lvl="0"/>
            <a:r>
              <a:rPr lang="en-US"/>
              <a:t>Click to edit body text</a:t>
            </a:r>
          </a:p>
        </p:txBody>
      </p:sp>
      <p:sp>
        <p:nvSpPr>
          <p:cNvPr id="2" name="Rectangle 1">
            <a:extLst>
              <a:ext uri="{FF2B5EF4-FFF2-40B4-BE49-F238E27FC236}">
                <a16:creationId xmlns:a16="http://schemas.microsoft.com/office/drawing/2014/main" id="{0790AD86-0512-3642-21BA-A9AC082FBE6B}"/>
              </a:ext>
            </a:extLst>
          </p:cNvPr>
          <p:cNvSpPr/>
          <p:nvPr userDrawn="1"/>
        </p:nvSpPr>
        <p:spPr>
          <a:xfrm>
            <a:off x="2362200" y="6149341"/>
            <a:ext cx="1790700" cy="2743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3308AB8B-D32F-25A6-C395-AFEB44C5DD7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2319333" y="6092030"/>
            <a:ext cx="1587500" cy="330200"/>
          </a:xfrm>
          <a:prstGeom prst="rect">
            <a:avLst/>
          </a:prstGeom>
        </p:spPr>
      </p:pic>
    </p:spTree>
    <p:extLst>
      <p:ext uri="{BB962C8B-B14F-4D97-AF65-F5344CB8AC3E}">
        <p14:creationId xmlns:p14="http://schemas.microsoft.com/office/powerpoint/2010/main" val="2232557041"/>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6" r:id="rId3"/>
    <p:sldLayoutId id="2147483724" r:id="rId4"/>
    <p:sldLayoutId id="2147483725"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Lst>
  <p:txStyles>
    <p:titleStyle>
      <a:lvl1pPr algn="l" defTabSz="914400" rtl="0" eaLnBrk="1" latinLnBrk="0" hangingPunct="1">
        <a:lnSpc>
          <a:spcPct val="90000"/>
        </a:lnSpc>
        <a:spcBef>
          <a:spcPct val="0"/>
        </a:spcBef>
        <a:buNone/>
        <a:defRPr sz="2800" b="0" kern="1200">
          <a:solidFill>
            <a:schemeClr val="accent3"/>
          </a:solidFill>
          <a:latin typeface="+mj-lt"/>
          <a:ea typeface="Verdana" panose="020B060403050404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2"/>
          </a:solidFill>
          <a:latin typeface="+mn-lt"/>
          <a:ea typeface="Verdana" panose="020B0604030504040204" pitchFamily="34"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2AB5F44-508E-D5E3-9686-E5DB5331D65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1355" y="0"/>
            <a:ext cx="12189289" cy="6857998"/>
          </a:xfrm>
          <a:prstGeom prst="rect">
            <a:avLst/>
          </a:prstGeom>
        </p:spPr>
      </p:pic>
      <p:sp>
        <p:nvSpPr>
          <p:cNvPr id="2" name="Title Placeholder 1">
            <a:extLst>
              <a:ext uri="{FF2B5EF4-FFF2-40B4-BE49-F238E27FC236}">
                <a16:creationId xmlns:a16="http://schemas.microsoft.com/office/drawing/2014/main" id="{C3592D61-4A60-6946-D1E3-5AC93DE86E86}"/>
              </a:ext>
            </a:extLst>
          </p:cNvPr>
          <p:cNvSpPr>
            <a:spLocks noGrp="1"/>
          </p:cNvSpPr>
          <p:nvPr>
            <p:ph type="title"/>
          </p:nvPr>
        </p:nvSpPr>
        <p:spPr>
          <a:xfrm>
            <a:off x="266700" y="365125"/>
            <a:ext cx="11654682" cy="472363"/>
          </a:xfrm>
          <a:prstGeom prst="rect">
            <a:avLst/>
          </a:prstGeom>
        </p:spPr>
        <p:txBody>
          <a:bodyPr vert="horz" lIns="91440" tIns="45720" rIns="91440" bIns="45720" rtlCol="0" anchor="ctr">
            <a:noAutofit/>
          </a:bodyPr>
          <a:lstStyle/>
          <a:p>
            <a:r>
              <a:rPr lang="en-US"/>
              <a:t>Click to edit Master title style</a:t>
            </a:r>
            <a:endParaRPr lang="en-GB"/>
          </a:p>
        </p:txBody>
      </p:sp>
      <p:sp>
        <p:nvSpPr>
          <p:cNvPr id="4" name="Date Placeholder 3">
            <a:extLst>
              <a:ext uri="{FF2B5EF4-FFF2-40B4-BE49-F238E27FC236}">
                <a16:creationId xmlns:a16="http://schemas.microsoft.com/office/drawing/2014/main" id="{4B1C4AB4-12A7-2444-B999-E190C2D007E6}"/>
              </a:ext>
            </a:extLst>
          </p:cNvPr>
          <p:cNvSpPr>
            <a:spLocks noGrp="1"/>
          </p:cNvSpPr>
          <p:nvPr>
            <p:ph type="dt" sz="half" idx="2"/>
          </p:nvPr>
        </p:nvSpPr>
        <p:spPr>
          <a:xfrm>
            <a:off x="266700" y="5367135"/>
            <a:ext cx="2743200" cy="365125"/>
          </a:xfrm>
          <a:prstGeom prst="rect">
            <a:avLst/>
          </a:prstGeom>
        </p:spPr>
        <p:txBody>
          <a:bodyPr vert="horz" lIns="91440" tIns="45720" rIns="91440" bIns="45720" rtlCol="0" anchor="ctr"/>
          <a:lstStyle>
            <a:lvl1pPr algn="l">
              <a:defRPr sz="1200">
                <a:solidFill>
                  <a:schemeClr val="tx1">
                    <a:tint val="75000"/>
                  </a:schemeClr>
                </a:solidFill>
                <a:latin typeface="+mn-lt"/>
                <a:cs typeface="Arial" panose="020B0604020202020204" pitchFamily="34" charset="0"/>
              </a:defRPr>
            </a:lvl1pPr>
          </a:lstStyle>
          <a:p>
            <a:fld id="{046E3D24-6BCE-48F4-B6DB-AB007E8B5F8E}" type="datetimeFigureOut">
              <a:rPr lang="en-GB" smtClean="0"/>
              <a:pPr/>
              <a:t>16/07/2026</a:t>
            </a:fld>
            <a:endParaRPr lang="en-GB"/>
          </a:p>
        </p:txBody>
      </p:sp>
      <p:sp>
        <p:nvSpPr>
          <p:cNvPr id="5" name="Footer Placeholder 4">
            <a:extLst>
              <a:ext uri="{FF2B5EF4-FFF2-40B4-BE49-F238E27FC236}">
                <a16:creationId xmlns:a16="http://schemas.microsoft.com/office/drawing/2014/main" id="{28C43241-55FA-000D-E911-88A86A203DC8}"/>
              </a:ext>
            </a:extLst>
          </p:cNvPr>
          <p:cNvSpPr>
            <a:spLocks noGrp="1"/>
          </p:cNvSpPr>
          <p:nvPr>
            <p:ph type="ftr" sz="quarter" idx="3"/>
          </p:nvPr>
        </p:nvSpPr>
        <p:spPr>
          <a:xfrm>
            <a:off x="4036642" y="5367135"/>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n-lt"/>
                <a:cs typeface="Arial" panose="020B0604020202020204" pitchFamily="34" charset="0"/>
              </a:defRPr>
            </a:lvl1pPr>
          </a:lstStyle>
          <a:p>
            <a:endParaRPr lang="en-GB"/>
          </a:p>
        </p:txBody>
      </p:sp>
      <p:sp>
        <p:nvSpPr>
          <p:cNvPr id="6" name="Slide Number Placeholder 5">
            <a:extLst>
              <a:ext uri="{FF2B5EF4-FFF2-40B4-BE49-F238E27FC236}">
                <a16:creationId xmlns:a16="http://schemas.microsoft.com/office/drawing/2014/main" id="{02F6D9DA-6B18-0AEA-604C-ADB3F8C64158}"/>
              </a:ext>
            </a:extLst>
          </p:cNvPr>
          <p:cNvSpPr>
            <a:spLocks noGrp="1"/>
          </p:cNvSpPr>
          <p:nvPr>
            <p:ph type="sldNum" sz="quarter" idx="4"/>
          </p:nvPr>
        </p:nvSpPr>
        <p:spPr>
          <a:xfrm>
            <a:off x="9178183" y="5367135"/>
            <a:ext cx="2743200" cy="365125"/>
          </a:xfrm>
          <a:prstGeom prst="rect">
            <a:avLst/>
          </a:prstGeom>
        </p:spPr>
        <p:txBody>
          <a:bodyPr vert="horz" lIns="91440" tIns="45720" rIns="91440" bIns="45720" rtlCol="0" anchor="ctr"/>
          <a:lstStyle>
            <a:lvl1pPr algn="r">
              <a:defRPr sz="1200">
                <a:solidFill>
                  <a:schemeClr val="tx1">
                    <a:tint val="75000"/>
                  </a:schemeClr>
                </a:solidFill>
                <a:latin typeface="+mn-lt"/>
                <a:cs typeface="Arial" panose="020B0604020202020204" pitchFamily="34" charset="0"/>
              </a:defRPr>
            </a:lvl1pPr>
          </a:lstStyle>
          <a:p>
            <a:fld id="{94601B8E-4C5D-4D9E-8821-9696CA0E0E3F}" type="slidenum">
              <a:rPr lang="en-GB" smtClean="0"/>
              <a:pPr/>
              <a:t>‹#›</a:t>
            </a:fld>
            <a:endParaRPr lang="en-GB"/>
          </a:p>
        </p:txBody>
      </p:sp>
      <p:sp>
        <p:nvSpPr>
          <p:cNvPr id="13" name="Text Placeholder 2">
            <a:extLst>
              <a:ext uri="{FF2B5EF4-FFF2-40B4-BE49-F238E27FC236}">
                <a16:creationId xmlns:a16="http://schemas.microsoft.com/office/drawing/2014/main" id="{7E71A0C6-6FDD-31C0-2DA4-598F59053007}"/>
              </a:ext>
            </a:extLst>
          </p:cNvPr>
          <p:cNvSpPr>
            <a:spLocks noGrp="1"/>
          </p:cNvSpPr>
          <p:nvPr>
            <p:ph type="body" idx="1"/>
          </p:nvPr>
        </p:nvSpPr>
        <p:spPr>
          <a:xfrm>
            <a:off x="266700" y="1304925"/>
            <a:ext cx="11654683" cy="3865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Rectangle 2">
            <a:extLst>
              <a:ext uri="{FF2B5EF4-FFF2-40B4-BE49-F238E27FC236}">
                <a16:creationId xmlns:a16="http://schemas.microsoft.com/office/drawing/2014/main" id="{DE64B20B-4E9E-0943-37BA-FF28A7858A2A}"/>
              </a:ext>
            </a:extLst>
          </p:cNvPr>
          <p:cNvSpPr/>
          <p:nvPr userDrawn="1"/>
        </p:nvSpPr>
        <p:spPr>
          <a:xfrm>
            <a:off x="2362200" y="6149341"/>
            <a:ext cx="1790700" cy="2743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9EFAF943-4F22-365D-361E-26A4E269BAFC}"/>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2319333" y="6092030"/>
            <a:ext cx="1587500" cy="330200"/>
          </a:xfrm>
          <a:prstGeom prst="rect">
            <a:avLst/>
          </a:prstGeom>
        </p:spPr>
      </p:pic>
    </p:spTree>
    <p:extLst>
      <p:ext uri="{BB962C8B-B14F-4D97-AF65-F5344CB8AC3E}">
        <p14:creationId xmlns:p14="http://schemas.microsoft.com/office/powerpoint/2010/main" val="3837374745"/>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664" r:id="rId6"/>
    <p:sldLayoutId id="2147483665" r:id="rId7"/>
    <p:sldLayoutId id="2147483666" r:id="rId8"/>
    <p:sldLayoutId id="2147483667" r:id="rId9"/>
    <p:sldLayoutId id="2147483668" r:id="rId10"/>
    <p:sldLayoutId id="2147483669" r:id="rId11"/>
    <p:sldLayoutId id="2147483671" r:id="rId12"/>
    <p:sldLayoutId id="2147483672" r:id="rId13"/>
  </p:sldLayoutIdLst>
  <p:txStyles>
    <p:titleStyle>
      <a:lvl1pPr algn="l" defTabSz="914400" rtl="0" eaLnBrk="1" latinLnBrk="0" hangingPunct="1">
        <a:lnSpc>
          <a:spcPct val="90000"/>
        </a:lnSpc>
        <a:spcBef>
          <a:spcPct val="0"/>
        </a:spcBef>
        <a:buNone/>
        <a:defRPr sz="2800" kern="1200">
          <a:solidFill>
            <a:srgbClr val="003088"/>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676767"/>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676767"/>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676767"/>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676767"/>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2AB5F44-508E-D5E3-9686-E5DB5331D65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1355" y="0"/>
            <a:ext cx="12189289" cy="6857999"/>
          </a:xfrm>
          <a:prstGeom prst="rect">
            <a:avLst/>
          </a:prstGeom>
        </p:spPr>
      </p:pic>
      <p:sp>
        <p:nvSpPr>
          <p:cNvPr id="2" name="Title Placeholder 1">
            <a:extLst>
              <a:ext uri="{FF2B5EF4-FFF2-40B4-BE49-F238E27FC236}">
                <a16:creationId xmlns:a16="http://schemas.microsoft.com/office/drawing/2014/main" id="{C3592D61-4A60-6946-D1E3-5AC93DE86E86}"/>
              </a:ext>
            </a:extLst>
          </p:cNvPr>
          <p:cNvSpPr>
            <a:spLocks noGrp="1"/>
          </p:cNvSpPr>
          <p:nvPr>
            <p:ph type="title"/>
          </p:nvPr>
        </p:nvSpPr>
        <p:spPr>
          <a:xfrm>
            <a:off x="266700" y="365125"/>
            <a:ext cx="11654682" cy="472363"/>
          </a:xfrm>
          <a:prstGeom prst="rect">
            <a:avLst/>
          </a:prstGeom>
        </p:spPr>
        <p:txBody>
          <a:bodyPr vert="horz" lIns="91440" tIns="45720" rIns="91440" bIns="45720" rtlCol="0" anchor="ctr">
            <a:noAutofit/>
          </a:bodyPr>
          <a:lstStyle/>
          <a:p>
            <a:r>
              <a:rPr lang="en-US"/>
              <a:t>Click to edit Master title style</a:t>
            </a:r>
            <a:endParaRPr lang="en-GB"/>
          </a:p>
        </p:txBody>
      </p:sp>
      <p:sp>
        <p:nvSpPr>
          <p:cNvPr id="4" name="Date Placeholder 3">
            <a:extLst>
              <a:ext uri="{FF2B5EF4-FFF2-40B4-BE49-F238E27FC236}">
                <a16:creationId xmlns:a16="http://schemas.microsoft.com/office/drawing/2014/main" id="{4B1C4AB4-12A7-2444-B999-E190C2D007E6}"/>
              </a:ext>
            </a:extLst>
          </p:cNvPr>
          <p:cNvSpPr>
            <a:spLocks noGrp="1"/>
          </p:cNvSpPr>
          <p:nvPr>
            <p:ph type="dt" sz="half" idx="2"/>
          </p:nvPr>
        </p:nvSpPr>
        <p:spPr>
          <a:xfrm>
            <a:off x="266700" y="5367135"/>
            <a:ext cx="2743200" cy="365125"/>
          </a:xfrm>
          <a:prstGeom prst="rect">
            <a:avLst/>
          </a:prstGeom>
        </p:spPr>
        <p:txBody>
          <a:bodyPr vert="horz" lIns="91440" tIns="45720" rIns="91440" bIns="45720" rtlCol="0" anchor="ctr"/>
          <a:lstStyle>
            <a:lvl1pPr algn="l">
              <a:defRPr sz="1200">
                <a:solidFill>
                  <a:schemeClr val="tx1">
                    <a:tint val="75000"/>
                  </a:schemeClr>
                </a:solidFill>
                <a:latin typeface="+mn-lt"/>
                <a:cs typeface="Arial" panose="020B0604020202020204" pitchFamily="34" charset="0"/>
              </a:defRPr>
            </a:lvl1pPr>
          </a:lstStyle>
          <a:p>
            <a:fld id="{046E3D24-6BCE-48F4-B6DB-AB007E8B5F8E}" type="datetimeFigureOut">
              <a:rPr lang="en-GB" smtClean="0"/>
              <a:pPr/>
              <a:t>16/07/2026</a:t>
            </a:fld>
            <a:endParaRPr lang="en-GB"/>
          </a:p>
        </p:txBody>
      </p:sp>
      <p:sp>
        <p:nvSpPr>
          <p:cNvPr id="5" name="Footer Placeholder 4">
            <a:extLst>
              <a:ext uri="{FF2B5EF4-FFF2-40B4-BE49-F238E27FC236}">
                <a16:creationId xmlns:a16="http://schemas.microsoft.com/office/drawing/2014/main" id="{28C43241-55FA-000D-E911-88A86A203DC8}"/>
              </a:ext>
            </a:extLst>
          </p:cNvPr>
          <p:cNvSpPr>
            <a:spLocks noGrp="1"/>
          </p:cNvSpPr>
          <p:nvPr>
            <p:ph type="ftr" sz="quarter" idx="3"/>
          </p:nvPr>
        </p:nvSpPr>
        <p:spPr>
          <a:xfrm>
            <a:off x="4036642" y="5367135"/>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n-lt"/>
                <a:cs typeface="Arial" panose="020B0604020202020204" pitchFamily="34" charset="0"/>
              </a:defRPr>
            </a:lvl1pPr>
          </a:lstStyle>
          <a:p>
            <a:endParaRPr lang="en-GB"/>
          </a:p>
        </p:txBody>
      </p:sp>
      <p:sp>
        <p:nvSpPr>
          <p:cNvPr id="6" name="Slide Number Placeholder 5">
            <a:extLst>
              <a:ext uri="{FF2B5EF4-FFF2-40B4-BE49-F238E27FC236}">
                <a16:creationId xmlns:a16="http://schemas.microsoft.com/office/drawing/2014/main" id="{02F6D9DA-6B18-0AEA-604C-ADB3F8C64158}"/>
              </a:ext>
            </a:extLst>
          </p:cNvPr>
          <p:cNvSpPr>
            <a:spLocks noGrp="1"/>
          </p:cNvSpPr>
          <p:nvPr>
            <p:ph type="sldNum" sz="quarter" idx="4"/>
          </p:nvPr>
        </p:nvSpPr>
        <p:spPr>
          <a:xfrm>
            <a:off x="9178183" y="5367135"/>
            <a:ext cx="2743200" cy="365125"/>
          </a:xfrm>
          <a:prstGeom prst="rect">
            <a:avLst/>
          </a:prstGeom>
        </p:spPr>
        <p:txBody>
          <a:bodyPr vert="horz" lIns="91440" tIns="45720" rIns="91440" bIns="45720" rtlCol="0" anchor="ctr"/>
          <a:lstStyle>
            <a:lvl1pPr algn="r">
              <a:defRPr sz="1200">
                <a:solidFill>
                  <a:schemeClr val="tx1">
                    <a:tint val="75000"/>
                  </a:schemeClr>
                </a:solidFill>
                <a:latin typeface="+mn-lt"/>
                <a:cs typeface="Arial" panose="020B0604020202020204" pitchFamily="34" charset="0"/>
              </a:defRPr>
            </a:lvl1pPr>
          </a:lstStyle>
          <a:p>
            <a:fld id="{94601B8E-4C5D-4D9E-8821-9696CA0E0E3F}" type="slidenum">
              <a:rPr lang="en-GB" smtClean="0"/>
              <a:pPr/>
              <a:t>‹#›</a:t>
            </a:fld>
            <a:endParaRPr lang="en-GB"/>
          </a:p>
        </p:txBody>
      </p:sp>
      <p:sp>
        <p:nvSpPr>
          <p:cNvPr id="13" name="Text Placeholder 2">
            <a:extLst>
              <a:ext uri="{FF2B5EF4-FFF2-40B4-BE49-F238E27FC236}">
                <a16:creationId xmlns:a16="http://schemas.microsoft.com/office/drawing/2014/main" id="{7E71A0C6-6FDD-31C0-2DA4-598F59053007}"/>
              </a:ext>
            </a:extLst>
          </p:cNvPr>
          <p:cNvSpPr>
            <a:spLocks noGrp="1"/>
          </p:cNvSpPr>
          <p:nvPr>
            <p:ph type="body" idx="1"/>
          </p:nvPr>
        </p:nvSpPr>
        <p:spPr>
          <a:xfrm>
            <a:off x="266700" y="1304925"/>
            <a:ext cx="11654683" cy="3865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Rectangle 2">
            <a:extLst>
              <a:ext uri="{FF2B5EF4-FFF2-40B4-BE49-F238E27FC236}">
                <a16:creationId xmlns:a16="http://schemas.microsoft.com/office/drawing/2014/main" id="{F0DAE6AB-7FED-F871-E973-1C373371554A}"/>
              </a:ext>
            </a:extLst>
          </p:cNvPr>
          <p:cNvSpPr/>
          <p:nvPr userDrawn="1"/>
        </p:nvSpPr>
        <p:spPr>
          <a:xfrm>
            <a:off x="2362200" y="6149341"/>
            <a:ext cx="1790700" cy="2743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F3FDC349-5F84-1715-5028-5BC34CF2A54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2319333" y="6092030"/>
            <a:ext cx="1587500" cy="330200"/>
          </a:xfrm>
          <a:prstGeom prst="rect">
            <a:avLst/>
          </a:prstGeom>
        </p:spPr>
      </p:pic>
    </p:spTree>
    <p:extLst>
      <p:ext uri="{BB962C8B-B14F-4D97-AF65-F5344CB8AC3E}">
        <p14:creationId xmlns:p14="http://schemas.microsoft.com/office/powerpoint/2010/main" val="3562387349"/>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35" r:id="rId6"/>
    <p:sldLayoutId id="2147483736" r:id="rId7"/>
    <p:sldLayoutId id="2147483737" r:id="rId8"/>
    <p:sldLayoutId id="2147483738" r:id="rId9"/>
    <p:sldLayoutId id="2147483739" r:id="rId10"/>
    <p:sldLayoutId id="2147483740" r:id="rId11"/>
    <p:sldLayoutId id="2147483742" r:id="rId12"/>
    <p:sldLayoutId id="2147483743" r:id="rId13"/>
  </p:sldLayoutIdLst>
  <p:txStyles>
    <p:titleStyle>
      <a:lvl1pPr algn="l" defTabSz="914400" rtl="0" eaLnBrk="1" latinLnBrk="0" hangingPunct="1">
        <a:lnSpc>
          <a:spcPct val="90000"/>
        </a:lnSpc>
        <a:spcBef>
          <a:spcPct val="0"/>
        </a:spcBef>
        <a:buNone/>
        <a:defRPr sz="2800" kern="1200">
          <a:solidFill>
            <a:srgbClr val="003088"/>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676767"/>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676767"/>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676767"/>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676767"/>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32.xml"/><Relationship Id="rId4" Type="http://schemas.openxmlformats.org/officeDocument/2006/relationships/image" Target="../media/image33.sv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svg"/><Relationship Id="rId1" Type="http://schemas.openxmlformats.org/officeDocument/2006/relationships/slideLayout" Target="../slideLayouts/slideLayout32.xml"/><Relationship Id="rId6" Type="http://schemas.openxmlformats.org/officeDocument/2006/relationships/image" Target="../media/image38.svg"/><Relationship Id="rId5" Type="http://schemas.openxmlformats.org/officeDocument/2006/relationships/image" Target="../media/image37.svg"/><Relationship Id="rId4" Type="http://schemas.openxmlformats.org/officeDocument/2006/relationships/image" Target="../media/image36.svg"/></Relationships>
</file>

<file path=ppt/slides/_rels/slide14.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51.svg"/><Relationship Id="rId18" Type="http://schemas.openxmlformats.org/officeDocument/2006/relationships/image" Target="../media/image56.svg"/><Relationship Id="rId3" Type="http://schemas.openxmlformats.org/officeDocument/2006/relationships/image" Target="../media/image41.svg"/><Relationship Id="rId21" Type="http://schemas.openxmlformats.org/officeDocument/2006/relationships/image" Target="../media/image59.svg"/><Relationship Id="rId7" Type="http://schemas.openxmlformats.org/officeDocument/2006/relationships/image" Target="../media/image45.svg"/><Relationship Id="rId12" Type="http://schemas.openxmlformats.org/officeDocument/2006/relationships/image" Target="../media/image50.svg"/><Relationship Id="rId17" Type="http://schemas.openxmlformats.org/officeDocument/2006/relationships/image" Target="../media/image55.svg"/><Relationship Id="rId2" Type="http://schemas.openxmlformats.org/officeDocument/2006/relationships/notesSlide" Target="../notesSlides/notesSlide1.xml"/><Relationship Id="rId16" Type="http://schemas.openxmlformats.org/officeDocument/2006/relationships/image" Target="../media/image54.svg"/><Relationship Id="rId20" Type="http://schemas.openxmlformats.org/officeDocument/2006/relationships/image" Target="../media/image58.svg"/><Relationship Id="rId1" Type="http://schemas.openxmlformats.org/officeDocument/2006/relationships/slideLayout" Target="../slideLayouts/slideLayout32.xml"/><Relationship Id="rId6" Type="http://schemas.openxmlformats.org/officeDocument/2006/relationships/image" Target="../media/image44.svg"/><Relationship Id="rId11" Type="http://schemas.openxmlformats.org/officeDocument/2006/relationships/image" Target="../media/image49.svg"/><Relationship Id="rId5" Type="http://schemas.openxmlformats.org/officeDocument/2006/relationships/image" Target="../media/image43.svg"/><Relationship Id="rId15" Type="http://schemas.openxmlformats.org/officeDocument/2006/relationships/image" Target="../media/image53.svg"/><Relationship Id="rId23" Type="http://schemas.openxmlformats.org/officeDocument/2006/relationships/image" Target="../media/image61.svg"/><Relationship Id="rId10" Type="http://schemas.openxmlformats.org/officeDocument/2006/relationships/image" Target="../media/image48.svg"/><Relationship Id="rId19" Type="http://schemas.openxmlformats.org/officeDocument/2006/relationships/image" Target="../media/image57.svg"/><Relationship Id="rId4" Type="http://schemas.openxmlformats.org/officeDocument/2006/relationships/image" Target="../media/image42.svg"/><Relationship Id="rId9" Type="http://schemas.openxmlformats.org/officeDocument/2006/relationships/image" Target="../media/image47.svg"/><Relationship Id="rId14" Type="http://schemas.openxmlformats.org/officeDocument/2006/relationships/image" Target="../media/image52.svg"/><Relationship Id="rId22" Type="http://schemas.openxmlformats.org/officeDocument/2006/relationships/image" Target="../media/image60.sv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3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Layout" Target="../slideLayouts/slideLayout19.xml"/><Relationship Id="rId4" Type="http://schemas.openxmlformats.org/officeDocument/2006/relationships/image" Target="../media/image23.svg"/></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B5CD0-94BB-02A9-D0D6-755513A2911E}"/>
              </a:ext>
            </a:extLst>
          </p:cNvPr>
          <p:cNvSpPr>
            <a:spLocks noGrp="1"/>
          </p:cNvSpPr>
          <p:nvPr>
            <p:ph type="ctrTitle"/>
          </p:nvPr>
        </p:nvSpPr>
        <p:spPr>
          <a:xfrm>
            <a:off x="203200" y="2371060"/>
            <a:ext cx="5892800" cy="1898799"/>
          </a:xfrm>
        </p:spPr>
        <p:txBody>
          <a:bodyPr>
            <a:normAutofit fontScale="90000"/>
          </a:bodyPr>
          <a:lstStyle/>
          <a:p>
            <a:r>
              <a:rPr lang="en-GB" sz="6000"/>
              <a:t>ISIS Neutron and Muon Source</a:t>
            </a:r>
          </a:p>
        </p:txBody>
      </p:sp>
      <p:sp>
        <p:nvSpPr>
          <p:cNvPr id="3" name="Subtitle 2">
            <a:extLst>
              <a:ext uri="{FF2B5EF4-FFF2-40B4-BE49-F238E27FC236}">
                <a16:creationId xmlns:a16="http://schemas.microsoft.com/office/drawing/2014/main" id="{15A80B9D-A009-468E-DD38-1C459E82E2B8}"/>
              </a:ext>
            </a:extLst>
          </p:cNvPr>
          <p:cNvSpPr>
            <a:spLocks noGrp="1"/>
          </p:cNvSpPr>
          <p:nvPr>
            <p:ph type="subTitle" idx="1"/>
          </p:nvPr>
        </p:nvSpPr>
        <p:spPr>
          <a:xfrm>
            <a:off x="203201" y="4057208"/>
            <a:ext cx="5548375" cy="727443"/>
          </a:xfrm>
        </p:spPr>
        <p:txBody>
          <a:bodyPr>
            <a:normAutofit fontScale="77500" lnSpcReduction="20000"/>
          </a:bodyPr>
          <a:lstStyle/>
          <a:p>
            <a:pPr>
              <a:lnSpc>
                <a:spcPct val="110000"/>
              </a:lnSpc>
            </a:pPr>
            <a:r>
              <a:rPr lang="en-GB" sz="2800">
                <a:solidFill>
                  <a:schemeClr val="accent1"/>
                </a:solidFill>
              </a:rPr>
              <a:t>Neutrons and muons to advance knowledge and improve lives</a:t>
            </a:r>
          </a:p>
          <a:p>
            <a:pPr>
              <a:lnSpc>
                <a:spcPct val="110000"/>
              </a:lnSpc>
            </a:pPr>
            <a:endParaRPr lang="en-GB" sz="2800">
              <a:solidFill>
                <a:schemeClr val="accent1"/>
              </a:solidFill>
            </a:endParaRPr>
          </a:p>
        </p:txBody>
      </p:sp>
    </p:spTree>
    <p:extLst>
      <p:ext uri="{BB962C8B-B14F-4D97-AF65-F5344CB8AC3E}">
        <p14:creationId xmlns:p14="http://schemas.microsoft.com/office/powerpoint/2010/main" val="1481826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77A63B08-DBE4-ADDD-2286-1C24970766F2}"/>
              </a:ext>
            </a:extLst>
          </p:cNvPr>
          <p:cNvSpPr txBox="1"/>
          <p:nvPr/>
        </p:nvSpPr>
        <p:spPr>
          <a:xfrm>
            <a:off x="179706" y="355600"/>
            <a:ext cx="5466332" cy="461665"/>
          </a:xfrm>
          <a:prstGeom prst="rect">
            <a:avLst/>
          </a:prstGeom>
          <a:noFill/>
        </p:spPr>
        <p:txBody>
          <a:bodyPr wrap="square" rtlCol="0">
            <a:spAutoFit/>
          </a:bodyPr>
          <a:lstStyle/>
          <a:p>
            <a:r>
              <a:rPr lang="en-GB" sz="3600" i="0" u="none" strike="noStrike" baseline="30000" dirty="0">
                <a:solidFill>
                  <a:srgbClr val="003088"/>
                </a:solidFill>
                <a:latin typeface="Arial" panose="020B0604020202020204" pitchFamily="34" charset="0"/>
                <a:cs typeface="Arial" panose="020B0604020202020204" pitchFamily="34" charset="0"/>
              </a:rPr>
              <a:t>Why use neutrons to study materials?</a:t>
            </a:r>
          </a:p>
        </p:txBody>
      </p:sp>
      <p:sp>
        <p:nvSpPr>
          <p:cNvPr id="103" name="TextBox 102">
            <a:extLst>
              <a:ext uri="{FF2B5EF4-FFF2-40B4-BE49-F238E27FC236}">
                <a16:creationId xmlns:a16="http://schemas.microsoft.com/office/drawing/2014/main" id="{8B526D08-5C6B-54E9-1E00-89A2784F265A}"/>
              </a:ext>
            </a:extLst>
          </p:cNvPr>
          <p:cNvSpPr txBox="1"/>
          <p:nvPr/>
        </p:nvSpPr>
        <p:spPr>
          <a:xfrm>
            <a:off x="179706" y="726608"/>
            <a:ext cx="7212477" cy="456535"/>
          </a:xfrm>
          <a:prstGeom prst="rect">
            <a:avLst/>
          </a:prstGeom>
          <a:noFill/>
        </p:spPr>
        <p:txBody>
          <a:bodyPr wrap="square">
            <a:spAutoFit/>
          </a:bodyPr>
          <a:lstStyle/>
          <a:p>
            <a:pPr>
              <a:lnSpc>
                <a:spcPct val="150000"/>
              </a:lnSpc>
            </a:pPr>
            <a:r>
              <a:rPr lang="en-GB" b="1">
                <a:latin typeface="Arial" panose="020B0604020202020204" pitchFamily="34" charset="0"/>
                <a:cs typeface="Arial" panose="020B0604020202020204" pitchFamily="34" charset="0"/>
              </a:rPr>
              <a:t>Neutrons can be used in materials characterisation to:</a:t>
            </a:r>
          </a:p>
        </p:txBody>
      </p:sp>
      <p:pic>
        <p:nvPicPr>
          <p:cNvPr id="3" name="Picture 2">
            <a:extLst>
              <a:ext uri="{FF2B5EF4-FFF2-40B4-BE49-F238E27FC236}">
                <a16:creationId xmlns:a16="http://schemas.microsoft.com/office/drawing/2014/main" id="{57E1DD17-BFEA-C5B9-EC86-C514E7B4DC0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784881" y="0"/>
            <a:ext cx="4407119" cy="6857998"/>
          </a:xfrm>
          <a:prstGeom prst="rect">
            <a:avLst/>
          </a:prstGeom>
        </p:spPr>
      </p:pic>
      <p:sp>
        <p:nvSpPr>
          <p:cNvPr id="46" name="TextBox 45">
            <a:extLst>
              <a:ext uri="{FF2B5EF4-FFF2-40B4-BE49-F238E27FC236}">
                <a16:creationId xmlns:a16="http://schemas.microsoft.com/office/drawing/2014/main" id="{E3F23A66-539C-ADD0-E9B5-5F36A237B0A5}"/>
              </a:ext>
            </a:extLst>
          </p:cNvPr>
          <p:cNvSpPr txBox="1"/>
          <p:nvPr/>
        </p:nvSpPr>
        <p:spPr>
          <a:xfrm>
            <a:off x="1226302" y="1554151"/>
            <a:ext cx="2774648" cy="369332"/>
          </a:xfrm>
          <a:prstGeom prst="rect">
            <a:avLst/>
          </a:prstGeom>
          <a:noFill/>
        </p:spPr>
        <p:txBody>
          <a:bodyPr wrap="square" rtlCol="0">
            <a:spAutoFit/>
          </a:bodyPr>
          <a:lstStyle/>
          <a:p>
            <a:r>
              <a:rPr lang="en-GB" b="1">
                <a:solidFill>
                  <a:schemeClr val="tx2"/>
                </a:solidFill>
                <a:latin typeface="Arial" panose="020B0604020202020204" pitchFamily="34" charset="0"/>
                <a:cs typeface="Arial" panose="020B0604020202020204" pitchFamily="34" charset="0"/>
              </a:rPr>
              <a:t>Study structure</a:t>
            </a:r>
          </a:p>
        </p:txBody>
      </p:sp>
      <p:sp>
        <p:nvSpPr>
          <p:cNvPr id="9" name="TextBox 8">
            <a:extLst>
              <a:ext uri="{FF2B5EF4-FFF2-40B4-BE49-F238E27FC236}">
                <a16:creationId xmlns:a16="http://schemas.microsoft.com/office/drawing/2014/main" id="{52A4D4CD-50C6-A076-40C3-79269CB63DA3}"/>
              </a:ext>
            </a:extLst>
          </p:cNvPr>
          <p:cNvSpPr txBox="1"/>
          <p:nvPr/>
        </p:nvSpPr>
        <p:spPr>
          <a:xfrm>
            <a:off x="1226302" y="1869874"/>
            <a:ext cx="5814578" cy="646331"/>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Neutron wavelengths are comparable to the spacings of atoms and molecules.</a:t>
            </a:r>
          </a:p>
        </p:txBody>
      </p:sp>
      <p:grpSp>
        <p:nvGrpSpPr>
          <p:cNvPr id="45" name="Graphic 7">
            <a:extLst>
              <a:ext uri="{FF2B5EF4-FFF2-40B4-BE49-F238E27FC236}">
                <a16:creationId xmlns:a16="http://schemas.microsoft.com/office/drawing/2014/main" id="{04DC25D4-ECDE-1F26-A2E4-0ADB667FCDFD}"/>
              </a:ext>
            </a:extLst>
          </p:cNvPr>
          <p:cNvGrpSpPr/>
          <p:nvPr/>
        </p:nvGrpSpPr>
        <p:grpSpPr>
          <a:xfrm>
            <a:off x="335324" y="1657645"/>
            <a:ext cx="642221" cy="618259"/>
            <a:chOff x="329176" y="1364254"/>
            <a:chExt cx="372696" cy="358790"/>
          </a:xfrm>
        </p:grpSpPr>
        <p:sp>
          <p:nvSpPr>
            <p:cNvPr id="47" name="Freeform: Shape 46">
              <a:extLst>
                <a:ext uri="{FF2B5EF4-FFF2-40B4-BE49-F238E27FC236}">
                  <a16:creationId xmlns:a16="http://schemas.microsoft.com/office/drawing/2014/main" id="{673ABED0-B8FE-06C6-1950-A5D598BD80CB}"/>
                </a:ext>
              </a:extLst>
            </p:cNvPr>
            <p:cNvSpPr/>
            <p:nvPr/>
          </p:nvSpPr>
          <p:spPr>
            <a:xfrm>
              <a:off x="329176" y="1667418"/>
              <a:ext cx="55626" cy="55626"/>
            </a:xfrm>
            <a:custGeom>
              <a:avLst/>
              <a:gdLst>
                <a:gd name="connsiteX0" fmla="*/ 55626 w 55626"/>
                <a:gd name="connsiteY0" fmla="*/ 27813 h 55626"/>
                <a:gd name="connsiteX1" fmla="*/ 27813 w 55626"/>
                <a:gd name="connsiteY1" fmla="*/ 55626 h 55626"/>
                <a:gd name="connsiteX2" fmla="*/ 0 w 55626"/>
                <a:gd name="connsiteY2" fmla="*/ 27813 h 55626"/>
                <a:gd name="connsiteX3" fmla="*/ 27813 w 55626"/>
                <a:gd name="connsiteY3" fmla="*/ 0 h 55626"/>
                <a:gd name="connsiteX4" fmla="*/ 55626 w 55626"/>
                <a:gd name="connsiteY4" fmla="*/ 27813 h 5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6" h="55626">
                  <a:moveTo>
                    <a:pt x="55626" y="27813"/>
                  </a:moveTo>
                  <a:cubicBezTo>
                    <a:pt x="55626" y="43174"/>
                    <a:pt x="43174" y="55626"/>
                    <a:pt x="27813" y="55626"/>
                  </a:cubicBezTo>
                  <a:cubicBezTo>
                    <a:pt x="12452" y="55626"/>
                    <a:pt x="0" y="43174"/>
                    <a:pt x="0" y="27813"/>
                  </a:cubicBezTo>
                  <a:cubicBezTo>
                    <a:pt x="0" y="12452"/>
                    <a:pt x="12452" y="0"/>
                    <a:pt x="27813" y="0"/>
                  </a:cubicBezTo>
                  <a:cubicBezTo>
                    <a:pt x="43174" y="0"/>
                    <a:pt x="55626" y="12452"/>
                    <a:pt x="55626" y="27813"/>
                  </a:cubicBezTo>
                  <a:close/>
                </a:path>
              </a:pathLst>
            </a:custGeom>
            <a:solidFill>
              <a:srgbClr val="FF9D1B"/>
            </a:solidFill>
            <a:ln w="13777"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48" name="Freeform: Shape 47">
              <a:extLst>
                <a:ext uri="{FF2B5EF4-FFF2-40B4-BE49-F238E27FC236}">
                  <a16:creationId xmlns:a16="http://schemas.microsoft.com/office/drawing/2014/main" id="{ACD56FA5-AA1F-3B8B-F1F2-893718222789}"/>
                </a:ext>
              </a:extLst>
            </p:cNvPr>
            <p:cNvSpPr/>
            <p:nvPr/>
          </p:nvSpPr>
          <p:spPr>
            <a:xfrm>
              <a:off x="646246" y="1595104"/>
              <a:ext cx="55626" cy="55626"/>
            </a:xfrm>
            <a:custGeom>
              <a:avLst/>
              <a:gdLst>
                <a:gd name="connsiteX0" fmla="*/ 55626 w 55626"/>
                <a:gd name="connsiteY0" fmla="*/ 27813 h 55626"/>
                <a:gd name="connsiteX1" fmla="*/ 27813 w 55626"/>
                <a:gd name="connsiteY1" fmla="*/ 55626 h 55626"/>
                <a:gd name="connsiteX2" fmla="*/ 0 w 55626"/>
                <a:gd name="connsiteY2" fmla="*/ 27813 h 55626"/>
                <a:gd name="connsiteX3" fmla="*/ 27813 w 55626"/>
                <a:gd name="connsiteY3" fmla="*/ 0 h 55626"/>
                <a:gd name="connsiteX4" fmla="*/ 55626 w 55626"/>
                <a:gd name="connsiteY4" fmla="*/ 27813 h 5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6" h="55626">
                  <a:moveTo>
                    <a:pt x="55626" y="27813"/>
                  </a:moveTo>
                  <a:cubicBezTo>
                    <a:pt x="55626" y="43174"/>
                    <a:pt x="43174" y="55626"/>
                    <a:pt x="27813" y="55626"/>
                  </a:cubicBezTo>
                  <a:cubicBezTo>
                    <a:pt x="12452" y="55626"/>
                    <a:pt x="0" y="43174"/>
                    <a:pt x="0" y="27813"/>
                  </a:cubicBezTo>
                  <a:cubicBezTo>
                    <a:pt x="0" y="12452"/>
                    <a:pt x="12452" y="0"/>
                    <a:pt x="27813" y="0"/>
                  </a:cubicBezTo>
                  <a:cubicBezTo>
                    <a:pt x="43174" y="0"/>
                    <a:pt x="55626" y="12452"/>
                    <a:pt x="55626" y="27813"/>
                  </a:cubicBezTo>
                  <a:close/>
                </a:path>
              </a:pathLst>
            </a:custGeom>
            <a:solidFill>
              <a:srgbClr val="FF9D1B"/>
            </a:solidFill>
            <a:ln w="13777"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49" name="Freeform: Shape 48">
              <a:extLst>
                <a:ext uri="{FF2B5EF4-FFF2-40B4-BE49-F238E27FC236}">
                  <a16:creationId xmlns:a16="http://schemas.microsoft.com/office/drawing/2014/main" id="{3A03455D-5A3C-4B34-14FE-C92D456A6363}"/>
                </a:ext>
              </a:extLst>
            </p:cNvPr>
            <p:cNvSpPr/>
            <p:nvPr/>
          </p:nvSpPr>
          <p:spPr>
            <a:xfrm>
              <a:off x="646246" y="1364254"/>
              <a:ext cx="55626" cy="55626"/>
            </a:xfrm>
            <a:custGeom>
              <a:avLst/>
              <a:gdLst>
                <a:gd name="connsiteX0" fmla="*/ 55626 w 55626"/>
                <a:gd name="connsiteY0" fmla="*/ 27813 h 55626"/>
                <a:gd name="connsiteX1" fmla="*/ 27813 w 55626"/>
                <a:gd name="connsiteY1" fmla="*/ 55626 h 55626"/>
                <a:gd name="connsiteX2" fmla="*/ 0 w 55626"/>
                <a:gd name="connsiteY2" fmla="*/ 27813 h 55626"/>
                <a:gd name="connsiteX3" fmla="*/ 27813 w 55626"/>
                <a:gd name="connsiteY3" fmla="*/ 0 h 55626"/>
                <a:gd name="connsiteX4" fmla="*/ 55626 w 55626"/>
                <a:gd name="connsiteY4" fmla="*/ 27813 h 5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6" h="55626">
                  <a:moveTo>
                    <a:pt x="55626" y="27813"/>
                  </a:moveTo>
                  <a:cubicBezTo>
                    <a:pt x="55626" y="43174"/>
                    <a:pt x="43174" y="55626"/>
                    <a:pt x="27813" y="55626"/>
                  </a:cubicBezTo>
                  <a:cubicBezTo>
                    <a:pt x="12452" y="55626"/>
                    <a:pt x="0" y="43174"/>
                    <a:pt x="0" y="27813"/>
                  </a:cubicBezTo>
                  <a:cubicBezTo>
                    <a:pt x="0" y="12452"/>
                    <a:pt x="12452" y="0"/>
                    <a:pt x="27813" y="0"/>
                  </a:cubicBezTo>
                  <a:cubicBezTo>
                    <a:pt x="43174" y="0"/>
                    <a:pt x="55626" y="12452"/>
                    <a:pt x="55626" y="27813"/>
                  </a:cubicBezTo>
                  <a:close/>
                </a:path>
              </a:pathLst>
            </a:custGeom>
            <a:solidFill>
              <a:srgbClr val="FF9D1B"/>
            </a:solidFill>
            <a:ln w="13777"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0" name="Freeform: Shape 49">
              <a:extLst>
                <a:ext uri="{FF2B5EF4-FFF2-40B4-BE49-F238E27FC236}">
                  <a16:creationId xmlns:a16="http://schemas.microsoft.com/office/drawing/2014/main" id="{DA3E2482-BF15-2501-26BC-90AC484AE50E}"/>
                </a:ext>
              </a:extLst>
            </p:cNvPr>
            <p:cNvSpPr/>
            <p:nvPr/>
          </p:nvSpPr>
          <p:spPr>
            <a:xfrm>
              <a:off x="560025" y="1437959"/>
              <a:ext cx="55626" cy="55626"/>
            </a:xfrm>
            <a:custGeom>
              <a:avLst/>
              <a:gdLst>
                <a:gd name="connsiteX0" fmla="*/ 55626 w 55626"/>
                <a:gd name="connsiteY0" fmla="*/ 27813 h 55626"/>
                <a:gd name="connsiteX1" fmla="*/ 27813 w 55626"/>
                <a:gd name="connsiteY1" fmla="*/ 55626 h 55626"/>
                <a:gd name="connsiteX2" fmla="*/ 0 w 55626"/>
                <a:gd name="connsiteY2" fmla="*/ 27813 h 55626"/>
                <a:gd name="connsiteX3" fmla="*/ 27813 w 55626"/>
                <a:gd name="connsiteY3" fmla="*/ 0 h 55626"/>
                <a:gd name="connsiteX4" fmla="*/ 55626 w 55626"/>
                <a:gd name="connsiteY4" fmla="*/ 27813 h 5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6" h="55626">
                  <a:moveTo>
                    <a:pt x="55626" y="27813"/>
                  </a:moveTo>
                  <a:cubicBezTo>
                    <a:pt x="55626" y="43174"/>
                    <a:pt x="43174" y="55626"/>
                    <a:pt x="27813" y="55626"/>
                  </a:cubicBezTo>
                  <a:cubicBezTo>
                    <a:pt x="12452" y="55626"/>
                    <a:pt x="0" y="43174"/>
                    <a:pt x="0" y="27813"/>
                  </a:cubicBezTo>
                  <a:cubicBezTo>
                    <a:pt x="0" y="12452"/>
                    <a:pt x="12452" y="0"/>
                    <a:pt x="27813" y="0"/>
                  </a:cubicBezTo>
                  <a:cubicBezTo>
                    <a:pt x="43174" y="0"/>
                    <a:pt x="55626" y="12452"/>
                    <a:pt x="55626" y="27813"/>
                  </a:cubicBezTo>
                  <a:close/>
                </a:path>
              </a:pathLst>
            </a:custGeom>
            <a:solidFill>
              <a:srgbClr val="FF9D1B"/>
            </a:solidFill>
            <a:ln w="13777"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1" name="Freeform: Shape 50">
              <a:extLst>
                <a:ext uri="{FF2B5EF4-FFF2-40B4-BE49-F238E27FC236}">
                  <a16:creationId xmlns:a16="http://schemas.microsoft.com/office/drawing/2014/main" id="{1AC49296-EF1A-7ED4-E1BE-0F6DB4D40168}"/>
                </a:ext>
              </a:extLst>
            </p:cNvPr>
            <p:cNvSpPr/>
            <p:nvPr/>
          </p:nvSpPr>
          <p:spPr>
            <a:xfrm>
              <a:off x="329176" y="1437959"/>
              <a:ext cx="55626" cy="55626"/>
            </a:xfrm>
            <a:custGeom>
              <a:avLst/>
              <a:gdLst>
                <a:gd name="connsiteX0" fmla="*/ 55626 w 55626"/>
                <a:gd name="connsiteY0" fmla="*/ 27813 h 55626"/>
                <a:gd name="connsiteX1" fmla="*/ 27813 w 55626"/>
                <a:gd name="connsiteY1" fmla="*/ 55626 h 55626"/>
                <a:gd name="connsiteX2" fmla="*/ 0 w 55626"/>
                <a:gd name="connsiteY2" fmla="*/ 27813 h 55626"/>
                <a:gd name="connsiteX3" fmla="*/ 27813 w 55626"/>
                <a:gd name="connsiteY3" fmla="*/ 0 h 55626"/>
                <a:gd name="connsiteX4" fmla="*/ 55626 w 55626"/>
                <a:gd name="connsiteY4" fmla="*/ 27813 h 5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6" h="55626">
                  <a:moveTo>
                    <a:pt x="55626" y="27813"/>
                  </a:moveTo>
                  <a:cubicBezTo>
                    <a:pt x="55626" y="43174"/>
                    <a:pt x="43174" y="55626"/>
                    <a:pt x="27813" y="55626"/>
                  </a:cubicBezTo>
                  <a:cubicBezTo>
                    <a:pt x="12452" y="55626"/>
                    <a:pt x="0" y="43174"/>
                    <a:pt x="0" y="27813"/>
                  </a:cubicBezTo>
                  <a:cubicBezTo>
                    <a:pt x="0" y="12452"/>
                    <a:pt x="12452" y="0"/>
                    <a:pt x="27813" y="0"/>
                  </a:cubicBezTo>
                  <a:cubicBezTo>
                    <a:pt x="43174" y="0"/>
                    <a:pt x="55626" y="12452"/>
                    <a:pt x="55626" y="27813"/>
                  </a:cubicBezTo>
                  <a:close/>
                </a:path>
              </a:pathLst>
            </a:custGeom>
            <a:solidFill>
              <a:srgbClr val="FF9D1B"/>
            </a:solidFill>
            <a:ln w="13777"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2" name="Freeform: Shape 51">
              <a:extLst>
                <a:ext uri="{FF2B5EF4-FFF2-40B4-BE49-F238E27FC236}">
                  <a16:creationId xmlns:a16="http://schemas.microsoft.com/office/drawing/2014/main" id="{788C6B71-14B7-6EA9-85FC-1A9A5375690E}"/>
                </a:ext>
              </a:extLst>
            </p:cNvPr>
            <p:cNvSpPr/>
            <p:nvPr/>
          </p:nvSpPr>
          <p:spPr>
            <a:xfrm>
              <a:off x="415397" y="1367036"/>
              <a:ext cx="55626" cy="55626"/>
            </a:xfrm>
            <a:custGeom>
              <a:avLst/>
              <a:gdLst>
                <a:gd name="connsiteX0" fmla="*/ 55626 w 55626"/>
                <a:gd name="connsiteY0" fmla="*/ 27813 h 55626"/>
                <a:gd name="connsiteX1" fmla="*/ 27813 w 55626"/>
                <a:gd name="connsiteY1" fmla="*/ 55626 h 55626"/>
                <a:gd name="connsiteX2" fmla="*/ 0 w 55626"/>
                <a:gd name="connsiteY2" fmla="*/ 27813 h 55626"/>
                <a:gd name="connsiteX3" fmla="*/ 27813 w 55626"/>
                <a:gd name="connsiteY3" fmla="*/ 0 h 55626"/>
                <a:gd name="connsiteX4" fmla="*/ 55626 w 55626"/>
                <a:gd name="connsiteY4" fmla="*/ 27813 h 5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6" h="55626">
                  <a:moveTo>
                    <a:pt x="55626" y="27813"/>
                  </a:moveTo>
                  <a:cubicBezTo>
                    <a:pt x="55626" y="43174"/>
                    <a:pt x="43174" y="55626"/>
                    <a:pt x="27813" y="55626"/>
                  </a:cubicBezTo>
                  <a:cubicBezTo>
                    <a:pt x="12452" y="55626"/>
                    <a:pt x="0" y="43174"/>
                    <a:pt x="0" y="27813"/>
                  </a:cubicBezTo>
                  <a:cubicBezTo>
                    <a:pt x="0" y="12452"/>
                    <a:pt x="12452" y="0"/>
                    <a:pt x="27813" y="0"/>
                  </a:cubicBezTo>
                  <a:cubicBezTo>
                    <a:pt x="43174" y="0"/>
                    <a:pt x="55626" y="12452"/>
                    <a:pt x="55626" y="27813"/>
                  </a:cubicBezTo>
                  <a:close/>
                </a:path>
              </a:pathLst>
            </a:custGeom>
            <a:solidFill>
              <a:srgbClr val="FF9D1B"/>
            </a:solidFill>
            <a:ln w="13777"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3" name="Freeform: Shape 52">
              <a:extLst>
                <a:ext uri="{FF2B5EF4-FFF2-40B4-BE49-F238E27FC236}">
                  <a16:creationId xmlns:a16="http://schemas.microsoft.com/office/drawing/2014/main" id="{9BDA86BD-FA7A-A181-2CAA-9ECB5CD1333D}"/>
                </a:ext>
              </a:extLst>
            </p:cNvPr>
            <p:cNvSpPr/>
            <p:nvPr/>
          </p:nvSpPr>
          <p:spPr>
            <a:xfrm>
              <a:off x="560025" y="1667418"/>
              <a:ext cx="55626" cy="55626"/>
            </a:xfrm>
            <a:custGeom>
              <a:avLst/>
              <a:gdLst>
                <a:gd name="connsiteX0" fmla="*/ 55626 w 55626"/>
                <a:gd name="connsiteY0" fmla="*/ 27813 h 55626"/>
                <a:gd name="connsiteX1" fmla="*/ 27813 w 55626"/>
                <a:gd name="connsiteY1" fmla="*/ 55626 h 55626"/>
                <a:gd name="connsiteX2" fmla="*/ 0 w 55626"/>
                <a:gd name="connsiteY2" fmla="*/ 27813 h 55626"/>
                <a:gd name="connsiteX3" fmla="*/ 27813 w 55626"/>
                <a:gd name="connsiteY3" fmla="*/ 0 h 55626"/>
                <a:gd name="connsiteX4" fmla="*/ 55626 w 55626"/>
                <a:gd name="connsiteY4" fmla="*/ 27813 h 5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6" h="55626">
                  <a:moveTo>
                    <a:pt x="55626" y="27813"/>
                  </a:moveTo>
                  <a:cubicBezTo>
                    <a:pt x="55626" y="43174"/>
                    <a:pt x="43174" y="55626"/>
                    <a:pt x="27813" y="55626"/>
                  </a:cubicBezTo>
                  <a:cubicBezTo>
                    <a:pt x="12452" y="55626"/>
                    <a:pt x="0" y="43174"/>
                    <a:pt x="0" y="27813"/>
                  </a:cubicBezTo>
                  <a:cubicBezTo>
                    <a:pt x="0" y="12452"/>
                    <a:pt x="12452" y="0"/>
                    <a:pt x="27813" y="0"/>
                  </a:cubicBezTo>
                  <a:cubicBezTo>
                    <a:pt x="43174" y="0"/>
                    <a:pt x="55626" y="12452"/>
                    <a:pt x="55626" y="27813"/>
                  </a:cubicBezTo>
                  <a:close/>
                </a:path>
              </a:pathLst>
            </a:custGeom>
            <a:solidFill>
              <a:srgbClr val="FF9D1B"/>
            </a:solidFill>
            <a:ln w="13777"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4" name="Freeform: Shape 53">
              <a:extLst>
                <a:ext uri="{FF2B5EF4-FFF2-40B4-BE49-F238E27FC236}">
                  <a16:creationId xmlns:a16="http://schemas.microsoft.com/office/drawing/2014/main" id="{2DB29AE4-2C50-E6F2-5F1F-8809329CA23B}"/>
                </a:ext>
              </a:extLst>
            </p:cNvPr>
            <p:cNvSpPr/>
            <p:nvPr/>
          </p:nvSpPr>
          <p:spPr>
            <a:xfrm>
              <a:off x="356989" y="1465772"/>
              <a:ext cx="230849" cy="230849"/>
            </a:xfrm>
            <a:custGeom>
              <a:avLst/>
              <a:gdLst>
                <a:gd name="connsiteX0" fmla="*/ 0 w 230849"/>
                <a:gd name="connsiteY0" fmla="*/ 0 h 230849"/>
                <a:gd name="connsiteX1" fmla="*/ 230849 w 230849"/>
                <a:gd name="connsiteY1" fmla="*/ 0 h 230849"/>
                <a:gd name="connsiteX2" fmla="*/ 230849 w 230849"/>
                <a:gd name="connsiteY2" fmla="*/ 230849 h 230849"/>
                <a:gd name="connsiteX3" fmla="*/ 0 w 230849"/>
                <a:gd name="connsiteY3" fmla="*/ 230849 h 230849"/>
              </a:gdLst>
              <a:ahLst/>
              <a:cxnLst>
                <a:cxn ang="0">
                  <a:pos x="connsiteX0" y="connsiteY0"/>
                </a:cxn>
                <a:cxn ang="0">
                  <a:pos x="connsiteX1" y="connsiteY1"/>
                </a:cxn>
                <a:cxn ang="0">
                  <a:pos x="connsiteX2" y="connsiteY2"/>
                </a:cxn>
                <a:cxn ang="0">
                  <a:pos x="connsiteX3" y="connsiteY3"/>
                </a:cxn>
              </a:cxnLst>
              <a:rect l="l" t="t" r="r" b="b"/>
              <a:pathLst>
                <a:path w="230849" h="230849">
                  <a:moveTo>
                    <a:pt x="0" y="0"/>
                  </a:moveTo>
                  <a:lnTo>
                    <a:pt x="230849" y="0"/>
                  </a:lnTo>
                  <a:lnTo>
                    <a:pt x="230849" y="230849"/>
                  </a:lnTo>
                  <a:lnTo>
                    <a:pt x="0" y="230849"/>
                  </a:lnTo>
                  <a:close/>
                </a:path>
              </a:pathLst>
            </a:custGeom>
            <a:noFill/>
            <a:ln w="11435"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5" name="Freeform: Shape 54">
              <a:extLst>
                <a:ext uri="{FF2B5EF4-FFF2-40B4-BE49-F238E27FC236}">
                  <a16:creationId xmlns:a16="http://schemas.microsoft.com/office/drawing/2014/main" id="{EACBDE88-918F-7F1B-7CB1-73E9EECCBC46}"/>
                </a:ext>
              </a:extLst>
            </p:cNvPr>
            <p:cNvSpPr/>
            <p:nvPr/>
          </p:nvSpPr>
          <p:spPr>
            <a:xfrm>
              <a:off x="443210" y="1392067"/>
              <a:ext cx="230849" cy="230849"/>
            </a:xfrm>
            <a:custGeom>
              <a:avLst/>
              <a:gdLst>
                <a:gd name="connsiteX0" fmla="*/ 0 w 230849"/>
                <a:gd name="connsiteY0" fmla="*/ 0 h 230849"/>
                <a:gd name="connsiteX1" fmla="*/ 230849 w 230849"/>
                <a:gd name="connsiteY1" fmla="*/ 0 h 230849"/>
                <a:gd name="connsiteX2" fmla="*/ 230849 w 230849"/>
                <a:gd name="connsiteY2" fmla="*/ 230849 h 230849"/>
                <a:gd name="connsiteX3" fmla="*/ 0 w 230849"/>
                <a:gd name="connsiteY3" fmla="*/ 230849 h 230849"/>
              </a:gdLst>
              <a:ahLst/>
              <a:cxnLst>
                <a:cxn ang="0">
                  <a:pos x="connsiteX0" y="connsiteY0"/>
                </a:cxn>
                <a:cxn ang="0">
                  <a:pos x="connsiteX1" y="connsiteY1"/>
                </a:cxn>
                <a:cxn ang="0">
                  <a:pos x="connsiteX2" y="connsiteY2"/>
                </a:cxn>
                <a:cxn ang="0">
                  <a:pos x="connsiteX3" y="connsiteY3"/>
                </a:cxn>
              </a:cxnLst>
              <a:rect l="l" t="t" r="r" b="b"/>
              <a:pathLst>
                <a:path w="230849" h="230849">
                  <a:moveTo>
                    <a:pt x="0" y="0"/>
                  </a:moveTo>
                  <a:lnTo>
                    <a:pt x="230849" y="0"/>
                  </a:lnTo>
                  <a:lnTo>
                    <a:pt x="230849" y="230849"/>
                  </a:lnTo>
                  <a:lnTo>
                    <a:pt x="0" y="230849"/>
                  </a:lnTo>
                  <a:close/>
                </a:path>
              </a:pathLst>
            </a:custGeom>
            <a:noFill/>
            <a:ln w="11435"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6" name="Freeform: Shape 55">
              <a:extLst>
                <a:ext uri="{FF2B5EF4-FFF2-40B4-BE49-F238E27FC236}">
                  <a16:creationId xmlns:a16="http://schemas.microsoft.com/office/drawing/2014/main" id="{2E2C0EA6-8FE5-BA2A-8A04-968D3D4E2255}"/>
                </a:ext>
              </a:extLst>
            </p:cNvPr>
            <p:cNvSpPr/>
            <p:nvPr/>
          </p:nvSpPr>
          <p:spPr>
            <a:xfrm>
              <a:off x="415397" y="1595104"/>
              <a:ext cx="55626" cy="55626"/>
            </a:xfrm>
            <a:custGeom>
              <a:avLst/>
              <a:gdLst>
                <a:gd name="connsiteX0" fmla="*/ 55626 w 55626"/>
                <a:gd name="connsiteY0" fmla="*/ 27813 h 55626"/>
                <a:gd name="connsiteX1" fmla="*/ 27813 w 55626"/>
                <a:gd name="connsiteY1" fmla="*/ 55626 h 55626"/>
                <a:gd name="connsiteX2" fmla="*/ 0 w 55626"/>
                <a:gd name="connsiteY2" fmla="*/ 27813 h 55626"/>
                <a:gd name="connsiteX3" fmla="*/ 27813 w 55626"/>
                <a:gd name="connsiteY3" fmla="*/ 0 h 55626"/>
                <a:gd name="connsiteX4" fmla="*/ 55626 w 55626"/>
                <a:gd name="connsiteY4" fmla="*/ 27813 h 5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6" h="55626">
                  <a:moveTo>
                    <a:pt x="55626" y="27813"/>
                  </a:moveTo>
                  <a:cubicBezTo>
                    <a:pt x="55626" y="43174"/>
                    <a:pt x="43174" y="55626"/>
                    <a:pt x="27813" y="55626"/>
                  </a:cubicBezTo>
                  <a:cubicBezTo>
                    <a:pt x="12452" y="55626"/>
                    <a:pt x="0" y="43174"/>
                    <a:pt x="0" y="27813"/>
                  </a:cubicBezTo>
                  <a:cubicBezTo>
                    <a:pt x="0" y="12452"/>
                    <a:pt x="12452" y="0"/>
                    <a:pt x="27813" y="0"/>
                  </a:cubicBezTo>
                  <a:cubicBezTo>
                    <a:pt x="43174" y="0"/>
                    <a:pt x="55626" y="12452"/>
                    <a:pt x="55626" y="27813"/>
                  </a:cubicBezTo>
                  <a:close/>
                </a:path>
              </a:pathLst>
            </a:custGeom>
            <a:solidFill>
              <a:srgbClr val="FF9D1B"/>
            </a:solidFill>
            <a:ln w="13777"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7" name="Freeform: Shape 56">
              <a:extLst>
                <a:ext uri="{FF2B5EF4-FFF2-40B4-BE49-F238E27FC236}">
                  <a16:creationId xmlns:a16="http://schemas.microsoft.com/office/drawing/2014/main" id="{70E49922-CFCD-88B6-2C54-06407620118C}"/>
                </a:ext>
              </a:extLst>
            </p:cNvPr>
            <p:cNvSpPr/>
            <p:nvPr/>
          </p:nvSpPr>
          <p:spPr>
            <a:xfrm>
              <a:off x="356989" y="1394849"/>
              <a:ext cx="86220" cy="70923"/>
            </a:xfrm>
            <a:custGeom>
              <a:avLst/>
              <a:gdLst>
                <a:gd name="connsiteX0" fmla="*/ 0 w 86220"/>
                <a:gd name="connsiteY0" fmla="*/ 70924 h 70923"/>
                <a:gd name="connsiteX1" fmla="*/ 86221 w 86220"/>
                <a:gd name="connsiteY1" fmla="*/ 0 h 70923"/>
              </a:gdLst>
              <a:ahLst/>
              <a:cxnLst>
                <a:cxn ang="0">
                  <a:pos x="connsiteX0" y="connsiteY0"/>
                </a:cxn>
                <a:cxn ang="0">
                  <a:pos x="connsiteX1" y="connsiteY1"/>
                </a:cxn>
              </a:cxnLst>
              <a:rect l="l" t="t" r="r" b="b"/>
              <a:pathLst>
                <a:path w="86220" h="70923">
                  <a:moveTo>
                    <a:pt x="0" y="70924"/>
                  </a:moveTo>
                  <a:lnTo>
                    <a:pt x="86221" y="0"/>
                  </a:lnTo>
                </a:path>
              </a:pathLst>
            </a:custGeom>
            <a:ln w="11435"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8" name="Freeform: Shape 57">
              <a:extLst>
                <a:ext uri="{FF2B5EF4-FFF2-40B4-BE49-F238E27FC236}">
                  <a16:creationId xmlns:a16="http://schemas.microsoft.com/office/drawing/2014/main" id="{736EDB6E-093E-595E-DDD7-4A3E13BEFAAF}"/>
                </a:ext>
              </a:extLst>
            </p:cNvPr>
            <p:cNvSpPr/>
            <p:nvPr/>
          </p:nvSpPr>
          <p:spPr>
            <a:xfrm>
              <a:off x="587838" y="1392068"/>
              <a:ext cx="86220" cy="73704"/>
            </a:xfrm>
            <a:custGeom>
              <a:avLst/>
              <a:gdLst>
                <a:gd name="connsiteX0" fmla="*/ 0 w 86220"/>
                <a:gd name="connsiteY0" fmla="*/ 73705 h 73704"/>
                <a:gd name="connsiteX1" fmla="*/ 86221 w 86220"/>
                <a:gd name="connsiteY1" fmla="*/ 0 h 73704"/>
              </a:gdLst>
              <a:ahLst/>
              <a:cxnLst>
                <a:cxn ang="0">
                  <a:pos x="connsiteX0" y="connsiteY0"/>
                </a:cxn>
                <a:cxn ang="0">
                  <a:pos x="connsiteX1" y="connsiteY1"/>
                </a:cxn>
              </a:cxnLst>
              <a:rect l="l" t="t" r="r" b="b"/>
              <a:pathLst>
                <a:path w="86220" h="73704">
                  <a:moveTo>
                    <a:pt x="0" y="73705"/>
                  </a:moveTo>
                  <a:lnTo>
                    <a:pt x="86221" y="0"/>
                  </a:lnTo>
                </a:path>
              </a:pathLst>
            </a:custGeom>
            <a:ln w="11435"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9" name="Freeform: Shape 58">
              <a:extLst>
                <a:ext uri="{FF2B5EF4-FFF2-40B4-BE49-F238E27FC236}">
                  <a16:creationId xmlns:a16="http://schemas.microsoft.com/office/drawing/2014/main" id="{FC7CD1B3-2CD4-F37C-ADB7-9AB2D1641F91}"/>
                </a:ext>
              </a:extLst>
            </p:cNvPr>
            <p:cNvSpPr/>
            <p:nvPr/>
          </p:nvSpPr>
          <p:spPr>
            <a:xfrm>
              <a:off x="587838" y="1622917"/>
              <a:ext cx="86220" cy="72314"/>
            </a:xfrm>
            <a:custGeom>
              <a:avLst/>
              <a:gdLst>
                <a:gd name="connsiteX0" fmla="*/ 86221 w 86220"/>
                <a:gd name="connsiteY0" fmla="*/ 0 h 72314"/>
                <a:gd name="connsiteX1" fmla="*/ 0 w 86220"/>
                <a:gd name="connsiteY1" fmla="*/ 72314 h 72314"/>
              </a:gdLst>
              <a:ahLst/>
              <a:cxnLst>
                <a:cxn ang="0">
                  <a:pos x="connsiteX0" y="connsiteY0"/>
                </a:cxn>
                <a:cxn ang="0">
                  <a:pos x="connsiteX1" y="connsiteY1"/>
                </a:cxn>
              </a:cxnLst>
              <a:rect l="l" t="t" r="r" b="b"/>
              <a:pathLst>
                <a:path w="86220" h="72314">
                  <a:moveTo>
                    <a:pt x="86221" y="0"/>
                  </a:moveTo>
                  <a:lnTo>
                    <a:pt x="0" y="72314"/>
                  </a:lnTo>
                </a:path>
              </a:pathLst>
            </a:custGeom>
            <a:ln w="11435"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60" name="Freeform: Shape 59">
              <a:extLst>
                <a:ext uri="{FF2B5EF4-FFF2-40B4-BE49-F238E27FC236}">
                  <a16:creationId xmlns:a16="http://schemas.microsoft.com/office/drawing/2014/main" id="{0F4D6A48-66E4-C46F-8957-B575D0FBC255}"/>
                </a:ext>
              </a:extLst>
            </p:cNvPr>
            <p:cNvSpPr/>
            <p:nvPr/>
          </p:nvSpPr>
          <p:spPr>
            <a:xfrm>
              <a:off x="356989" y="1622917"/>
              <a:ext cx="86220" cy="73704"/>
            </a:xfrm>
            <a:custGeom>
              <a:avLst/>
              <a:gdLst>
                <a:gd name="connsiteX0" fmla="*/ 86221 w 86220"/>
                <a:gd name="connsiteY0" fmla="*/ 0 h 73704"/>
                <a:gd name="connsiteX1" fmla="*/ 0 w 86220"/>
                <a:gd name="connsiteY1" fmla="*/ 73705 h 73704"/>
              </a:gdLst>
              <a:ahLst/>
              <a:cxnLst>
                <a:cxn ang="0">
                  <a:pos x="connsiteX0" y="connsiteY0"/>
                </a:cxn>
                <a:cxn ang="0">
                  <a:pos x="connsiteX1" y="connsiteY1"/>
                </a:cxn>
              </a:cxnLst>
              <a:rect l="l" t="t" r="r" b="b"/>
              <a:pathLst>
                <a:path w="86220" h="73704">
                  <a:moveTo>
                    <a:pt x="86221" y="0"/>
                  </a:moveTo>
                  <a:lnTo>
                    <a:pt x="0" y="73705"/>
                  </a:lnTo>
                </a:path>
              </a:pathLst>
            </a:custGeom>
            <a:ln w="11435"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grpSp>
        <p:nvGrpSpPr>
          <p:cNvPr id="65" name="Graphic 29">
            <a:extLst>
              <a:ext uri="{FF2B5EF4-FFF2-40B4-BE49-F238E27FC236}">
                <a16:creationId xmlns:a16="http://schemas.microsoft.com/office/drawing/2014/main" id="{3E52E291-C00E-3CB9-3F60-B17839E7ADFF}"/>
              </a:ext>
            </a:extLst>
          </p:cNvPr>
          <p:cNvGrpSpPr/>
          <p:nvPr/>
        </p:nvGrpSpPr>
        <p:grpSpPr>
          <a:xfrm>
            <a:off x="261037" y="2954022"/>
            <a:ext cx="790794" cy="455305"/>
            <a:chOff x="4387891" y="1387896"/>
            <a:chExt cx="458916" cy="264224"/>
          </a:xfrm>
        </p:grpSpPr>
        <p:grpSp>
          <p:nvGrpSpPr>
            <p:cNvPr id="66" name="Graphic 29">
              <a:extLst>
                <a:ext uri="{FF2B5EF4-FFF2-40B4-BE49-F238E27FC236}">
                  <a16:creationId xmlns:a16="http://schemas.microsoft.com/office/drawing/2014/main" id="{C382249D-5FAC-286A-C118-DC4775E70BBC}"/>
                </a:ext>
              </a:extLst>
            </p:cNvPr>
            <p:cNvGrpSpPr/>
            <p:nvPr/>
          </p:nvGrpSpPr>
          <p:grpSpPr>
            <a:xfrm>
              <a:off x="4393453" y="1529743"/>
              <a:ext cx="447791" cy="122377"/>
              <a:chOff x="4393453" y="1529743"/>
              <a:chExt cx="447791" cy="122377"/>
            </a:xfrm>
          </p:grpSpPr>
          <p:sp>
            <p:nvSpPr>
              <p:cNvPr id="71" name="Freeform: Shape 70">
                <a:extLst>
                  <a:ext uri="{FF2B5EF4-FFF2-40B4-BE49-F238E27FC236}">
                    <a16:creationId xmlns:a16="http://schemas.microsoft.com/office/drawing/2014/main" id="{A97925F6-BD41-5EDD-F6A9-F6D5D0156B20}"/>
                  </a:ext>
                </a:extLst>
              </p:cNvPr>
              <p:cNvSpPr/>
              <p:nvPr/>
            </p:nvSpPr>
            <p:spPr>
              <a:xfrm>
                <a:off x="4393453" y="1529743"/>
                <a:ext cx="122377" cy="122377"/>
              </a:xfrm>
              <a:custGeom>
                <a:avLst/>
                <a:gdLst>
                  <a:gd name="connsiteX0" fmla="*/ 122378 w 122377"/>
                  <a:gd name="connsiteY0" fmla="*/ 61189 h 122377"/>
                  <a:gd name="connsiteX1" fmla="*/ 61189 w 122377"/>
                  <a:gd name="connsiteY1" fmla="*/ 122378 h 122377"/>
                  <a:gd name="connsiteX2" fmla="*/ 0 w 122377"/>
                  <a:gd name="connsiteY2" fmla="*/ 61189 h 122377"/>
                  <a:gd name="connsiteX3" fmla="*/ 61189 w 122377"/>
                  <a:gd name="connsiteY3" fmla="*/ 0 h 122377"/>
                  <a:gd name="connsiteX4" fmla="*/ 122378 w 122377"/>
                  <a:gd name="connsiteY4" fmla="*/ 61189 h 122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77" h="122377">
                    <a:moveTo>
                      <a:pt x="122378" y="61189"/>
                    </a:moveTo>
                    <a:cubicBezTo>
                      <a:pt x="122378" y="94983"/>
                      <a:pt x="94983" y="122378"/>
                      <a:pt x="61189" y="122378"/>
                    </a:cubicBezTo>
                    <a:cubicBezTo>
                      <a:pt x="27395" y="122378"/>
                      <a:pt x="0" y="94983"/>
                      <a:pt x="0" y="61189"/>
                    </a:cubicBezTo>
                    <a:cubicBezTo>
                      <a:pt x="0" y="27395"/>
                      <a:pt x="27395" y="0"/>
                      <a:pt x="61189" y="0"/>
                    </a:cubicBezTo>
                    <a:cubicBezTo>
                      <a:pt x="94983" y="0"/>
                      <a:pt x="122378" y="27395"/>
                      <a:pt x="122378" y="61189"/>
                    </a:cubicBezTo>
                    <a:close/>
                  </a:path>
                </a:pathLst>
              </a:custGeom>
              <a:solidFill>
                <a:srgbClr val="FF9D1B"/>
              </a:solidFill>
              <a:ln w="13777"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72" name="Freeform: Shape 71">
                <a:extLst>
                  <a:ext uri="{FF2B5EF4-FFF2-40B4-BE49-F238E27FC236}">
                    <a16:creationId xmlns:a16="http://schemas.microsoft.com/office/drawing/2014/main" id="{CEB4FAC2-401C-B2F7-1CD4-99E0FA335632}"/>
                  </a:ext>
                </a:extLst>
              </p:cNvPr>
              <p:cNvSpPr/>
              <p:nvPr/>
            </p:nvSpPr>
            <p:spPr>
              <a:xfrm>
                <a:off x="4507487" y="1556130"/>
                <a:ext cx="222505" cy="66786"/>
              </a:xfrm>
              <a:custGeom>
                <a:avLst/>
                <a:gdLst>
                  <a:gd name="connsiteX0" fmla="*/ 0 w 222505"/>
                  <a:gd name="connsiteY0" fmla="*/ 38974 h 66786"/>
                  <a:gd name="connsiteX1" fmla="*/ 30594 w 222505"/>
                  <a:gd name="connsiteY1" fmla="*/ 38974 h 66786"/>
                  <a:gd name="connsiteX2" fmla="*/ 44501 w 222505"/>
                  <a:gd name="connsiteY2" fmla="*/ 35 h 66786"/>
                  <a:gd name="connsiteX3" fmla="*/ 66752 w 222505"/>
                  <a:gd name="connsiteY3" fmla="*/ 66787 h 66786"/>
                  <a:gd name="connsiteX4" fmla="*/ 89002 w 222505"/>
                  <a:gd name="connsiteY4" fmla="*/ 35 h 66786"/>
                  <a:gd name="connsiteX5" fmla="*/ 111253 w 222505"/>
                  <a:gd name="connsiteY5" fmla="*/ 66787 h 66786"/>
                  <a:gd name="connsiteX6" fmla="*/ 133503 w 222505"/>
                  <a:gd name="connsiteY6" fmla="*/ 35 h 66786"/>
                  <a:gd name="connsiteX7" fmla="*/ 155754 w 222505"/>
                  <a:gd name="connsiteY7" fmla="*/ 66787 h 66786"/>
                  <a:gd name="connsiteX8" fmla="*/ 178004 w 222505"/>
                  <a:gd name="connsiteY8" fmla="*/ 35 h 66786"/>
                  <a:gd name="connsiteX9" fmla="*/ 191911 w 222505"/>
                  <a:gd name="connsiteY9" fmla="*/ 38974 h 66786"/>
                  <a:gd name="connsiteX10" fmla="*/ 222505 w 222505"/>
                  <a:gd name="connsiteY10" fmla="*/ 38974 h 66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505" h="66786">
                    <a:moveTo>
                      <a:pt x="0" y="38974"/>
                    </a:moveTo>
                    <a:lnTo>
                      <a:pt x="30594" y="38974"/>
                    </a:lnTo>
                    <a:cubicBezTo>
                      <a:pt x="30594" y="38974"/>
                      <a:pt x="34766" y="-1356"/>
                      <a:pt x="44501" y="35"/>
                    </a:cubicBezTo>
                    <a:cubicBezTo>
                      <a:pt x="59798" y="1426"/>
                      <a:pt x="51454" y="66787"/>
                      <a:pt x="66752" y="66787"/>
                    </a:cubicBezTo>
                    <a:cubicBezTo>
                      <a:pt x="82049" y="66787"/>
                      <a:pt x="73705" y="35"/>
                      <a:pt x="89002" y="35"/>
                    </a:cubicBezTo>
                    <a:cubicBezTo>
                      <a:pt x="104299" y="35"/>
                      <a:pt x="95955" y="66787"/>
                      <a:pt x="111253" y="66787"/>
                    </a:cubicBezTo>
                    <a:cubicBezTo>
                      <a:pt x="126550" y="66787"/>
                      <a:pt x="118206" y="35"/>
                      <a:pt x="133503" y="35"/>
                    </a:cubicBezTo>
                    <a:cubicBezTo>
                      <a:pt x="148800" y="35"/>
                      <a:pt x="140456" y="66787"/>
                      <a:pt x="155754" y="66787"/>
                    </a:cubicBezTo>
                    <a:cubicBezTo>
                      <a:pt x="171051" y="66787"/>
                      <a:pt x="162707" y="1426"/>
                      <a:pt x="178004" y="35"/>
                    </a:cubicBezTo>
                    <a:cubicBezTo>
                      <a:pt x="187739" y="-1356"/>
                      <a:pt x="191911" y="38974"/>
                      <a:pt x="191911" y="38974"/>
                    </a:cubicBezTo>
                    <a:lnTo>
                      <a:pt x="222505" y="38974"/>
                    </a:lnTo>
                  </a:path>
                </a:pathLst>
              </a:custGeom>
              <a:noFill/>
              <a:ln w="11435"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73" name="Freeform: Shape 72">
                <a:extLst>
                  <a:ext uri="{FF2B5EF4-FFF2-40B4-BE49-F238E27FC236}">
                    <a16:creationId xmlns:a16="http://schemas.microsoft.com/office/drawing/2014/main" id="{3CD8C58A-70D9-28FE-37EB-DD8F8D5ACC43}"/>
                  </a:ext>
                </a:extLst>
              </p:cNvPr>
              <p:cNvSpPr/>
              <p:nvPr/>
            </p:nvSpPr>
            <p:spPr>
              <a:xfrm>
                <a:off x="4718867" y="1529743"/>
                <a:ext cx="122377" cy="122377"/>
              </a:xfrm>
              <a:custGeom>
                <a:avLst/>
                <a:gdLst>
                  <a:gd name="connsiteX0" fmla="*/ 122378 w 122377"/>
                  <a:gd name="connsiteY0" fmla="*/ 61189 h 122377"/>
                  <a:gd name="connsiteX1" fmla="*/ 61189 w 122377"/>
                  <a:gd name="connsiteY1" fmla="*/ 122378 h 122377"/>
                  <a:gd name="connsiteX2" fmla="*/ 0 w 122377"/>
                  <a:gd name="connsiteY2" fmla="*/ 61189 h 122377"/>
                  <a:gd name="connsiteX3" fmla="*/ 61189 w 122377"/>
                  <a:gd name="connsiteY3" fmla="*/ 0 h 122377"/>
                  <a:gd name="connsiteX4" fmla="*/ 122378 w 122377"/>
                  <a:gd name="connsiteY4" fmla="*/ 61189 h 122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77" h="122377">
                    <a:moveTo>
                      <a:pt x="122378" y="61189"/>
                    </a:moveTo>
                    <a:cubicBezTo>
                      <a:pt x="122378" y="94983"/>
                      <a:pt x="94983" y="122378"/>
                      <a:pt x="61189" y="122378"/>
                    </a:cubicBezTo>
                    <a:cubicBezTo>
                      <a:pt x="27395" y="122378"/>
                      <a:pt x="0" y="94983"/>
                      <a:pt x="0" y="61189"/>
                    </a:cubicBezTo>
                    <a:cubicBezTo>
                      <a:pt x="0" y="27395"/>
                      <a:pt x="27395" y="0"/>
                      <a:pt x="61189" y="0"/>
                    </a:cubicBezTo>
                    <a:cubicBezTo>
                      <a:pt x="94983" y="0"/>
                      <a:pt x="122378" y="27395"/>
                      <a:pt x="122378" y="61189"/>
                    </a:cubicBezTo>
                    <a:close/>
                  </a:path>
                </a:pathLst>
              </a:custGeom>
              <a:solidFill>
                <a:srgbClr val="FF9D1B"/>
              </a:solidFill>
              <a:ln w="13777"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grpSp>
          <p:nvGrpSpPr>
            <p:cNvPr id="67" name="Graphic 29">
              <a:extLst>
                <a:ext uri="{FF2B5EF4-FFF2-40B4-BE49-F238E27FC236}">
                  <a16:creationId xmlns:a16="http://schemas.microsoft.com/office/drawing/2014/main" id="{BB0B395F-E283-26B9-0E31-0EE116F020AC}"/>
                </a:ext>
              </a:extLst>
            </p:cNvPr>
            <p:cNvGrpSpPr/>
            <p:nvPr/>
          </p:nvGrpSpPr>
          <p:grpSpPr>
            <a:xfrm>
              <a:off x="4387891" y="1387896"/>
              <a:ext cx="458916" cy="93174"/>
              <a:chOff x="4387891" y="1387896"/>
              <a:chExt cx="458916" cy="93174"/>
            </a:xfrm>
            <a:solidFill>
              <a:srgbClr val="211F5E"/>
            </a:solidFill>
          </p:grpSpPr>
          <p:sp>
            <p:nvSpPr>
              <p:cNvPr id="68" name="Freeform: Shape 67">
                <a:extLst>
                  <a:ext uri="{FF2B5EF4-FFF2-40B4-BE49-F238E27FC236}">
                    <a16:creationId xmlns:a16="http://schemas.microsoft.com/office/drawing/2014/main" id="{C0864010-CE43-EAC5-8C26-064D6E84EE19}"/>
                  </a:ext>
                </a:extLst>
              </p:cNvPr>
              <p:cNvSpPr/>
              <p:nvPr/>
            </p:nvSpPr>
            <p:spPr>
              <a:xfrm>
                <a:off x="4469940" y="1435178"/>
                <a:ext cx="294819" cy="13906"/>
              </a:xfrm>
              <a:custGeom>
                <a:avLst/>
                <a:gdLst>
                  <a:gd name="connsiteX0" fmla="*/ 0 w 294819"/>
                  <a:gd name="connsiteY0" fmla="*/ 0 h 13906"/>
                  <a:gd name="connsiteX1" fmla="*/ 294819 w 294819"/>
                  <a:gd name="connsiteY1" fmla="*/ 0 h 13906"/>
                </a:gdLst>
                <a:ahLst/>
                <a:cxnLst>
                  <a:cxn ang="0">
                    <a:pos x="connsiteX0" y="connsiteY0"/>
                  </a:cxn>
                  <a:cxn ang="0">
                    <a:pos x="connsiteX1" y="connsiteY1"/>
                  </a:cxn>
                </a:cxnLst>
                <a:rect l="l" t="t" r="r" b="b"/>
                <a:pathLst>
                  <a:path w="294819" h="13906">
                    <a:moveTo>
                      <a:pt x="0" y="0"/>
                    </a:moveTo>
                    <a:lnTo>
                      <a:pt x="294819" y="0"/>
                    </a:lnTo>
                  </a:path>
                </a:pathLst>
              </a:custGeom>
              <a:ln w="11435"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69" name="Freeform: Shape 68">
                <a:extLst>
                  <a:ext uri="{FF2B5EF4-FFF2-40B4-BE49-F238E27FC236}">
                    <a16:creationId xmlns:a16="http://schemas.microsoft.com/office/drawing/2014/main" id="{4828C2B9-30EB-35D7-69E9-6495E10C96A7}"/>
                  </a:ext>
                </a:extLst>
              </p:cNvPr>
              <p:cNvSpPr/>
              <p:nvPr/>
            </p:nvSpPr>
            <p:spPr>
              <a:xfrm>
                <a:off x="4387891" y="1387896"/>
                <a:ext cx="115424" cy="93174"/>
              </a:xfrm>
              <a:custGeom>
                <a:avLst/>
                <a:gdLst>
                  <a:gd name="connsiteX0" fmla="*/ 0 w 115424"/>
                  <a:gd name="connsiteY0" fmla="*/ 47282 h 93174"/>
                  <a:gd name="connsiteX1" fmla="*/ 115425 w 115424"/>
                  <a:gd name="connsiteY1" fmla="*/ 93174 h 93174"/>
                  <a:gd name="connsiteX2" fmla="*/ 87611 w 115424"/>
                  <a:gd name="connsiteY2" fmla="*/ 47282 h 93174"/>
                  <a:gd name="connsiteX3" fmla="*/ 115425 w 115424"/>
                  <a:gd name="connsiteY3" fmla="*/ 0 h 93174"/>
                </a:gdLst>
                <a:ahLst/>
                <a:cxnLst>
                  <a:cxn ang="0">
                    <a:pos x="connsiteX0" y="connsiteY0"/>
                  </a:cxn>
                  <a:cxn ang="0">
                    <a:pos x="connsiteX1" y="connsiteY1"/>
                  </a:cxn>
                  <a:cxn ang="0">
                    <a:pos x="connsiteX2" y="connsiteY2"/>
                  </a:cxn>
                  <a:cxn ang="0">
                    <a:pos x="connsiteX3" y="connsiteY3"/>
                  </a:cxn>
                </a:cxnLst>
                <a:rect l="l" t="t" r="r" b="b"/>
                <a:pathLst>
                  <a:path w="115424" h="93174">
                    <a:moveTo>
                      <a:pt x="0" y="47282"/>
                    </a:moveTo>
                    <a:lnTo>
                      <a:pt x="115425" y="93174"/>
                    </a:lnTo>
                    <a:lnTo>
                      <a:pt x="87611" y="47282"/>
                    </a:lnTo>
                    <a:lnTo>
                      <a:pt x="115425" y="0"/>
                    </a:lnTo>
                    <a:close/>
                  </a:path>
                </a:pathLst>
              </a:custGeom>
              <a:solidFill>
                <a:srgbClr val="FF9D1B"/>
              </a:solidFill>
              <a:ln w="13777"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70" name="Freeform: Shape 69">
                <a:extLst>
                  <a:ext uri="{FF2B5EF4-FFF2-40B4-BE49-F238E27FC236}">
                    <a16:creationId xmlns:a16="http://schemas.microsoft.com/office/drawing/2014/main" id="{80C109A5-2205-2D25-B469-ED11E390E735}"/>
                  </a:ext>
                </a:extLst>
              </p:cNvPr>
              <p:cNvSpPr/>
              <p:nvPr/>
            </p:nvSpPr>
            <p:spPr>
              <a:xfrm>
                <a:off x="4731383" y="1387896"/>
                <a:ext cx="115424" cy="93174"/>
              </a:xfrm>
              <a:custGeom>
                <a:avLst/>
                <a:gdLst>
                  <a:gd name="connsiteX0" fmla="*/ 115425 w 115424"/>
                  <a:gd name="connsiteY0" fmla="*/ 47282 h 93174"/>
                  <a:gd name="connsiteX1" fmla="*/ 0 w 115424"/>
                  <a:gd name="connsiteY1" fmla="*/ 93174 h 93174"/>
                  <a:gd name="connsiteX2" fmla="*/ 27813 w 115424"/>
                  <a:gd name="connsiteY2" fmla="*/ 47282 h 93174"/>
                  <a:gd name="connsiteX3" fmla="*/ 0 w 115424"/>
                  <a:gd name="connsiteY3" fmla="*/ 0 h 93174"/>
                </a:gdLst>
                <a:ahLst/>
                <a:cxnLst>
                  <a:cxn ang="0">
                    <a:pos x="connsiteX0" y="connsiteY0"/>
                  </a:cxn>
                  <a:cxn ang="0">
                    <a:pos x="connsiteX1" y="connsiteY1"/>
                  </a:cxn>
                  <a:cxn ang="0">
                    <a:pos x="connsiteX2" y="connsiteY2"/>
                  </a:cxn>
                  <a:cxn ang="0">
                    <a:pos x="connsiteX3" y="connsiteY3"/>
                  </a:cxn>
                </a:cxnLst>
                <a:rect l="l" t="t" r="r" b="b"/>
                <a:pathLst>
                  <a:path w="115424" h="93174">
                    <a:moveTo>
                      <a:pt x="115425" y="47282"/>
                    </a:moveTo>
                    <a:lnTo>
                      <a:pt x="0" y="93174"/>
                    </a:lnTo>
                    <a:lnTo>
                      <a:pt x="27813" y="47282"/>
                    </a:lnTo>
                    <a:lnTo>
                      <a:pt x="0" y="0"/>
                    </a:lnTo>
                    <a:close/>
                  </a:path>
                </a:pathLst>
              </a:custGeom>
              <a:solidFill>
                <a:srgbClr val="FF9D1B"/>
              </a:solidFill>
              <a:ln w="13777"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grpSp>
      <p:sp>
        <p:nvSpPr>
          <p:cNvPr id="10" name="TextBox 9">
            <a:extLst>
              <a:ext uri="{FF2B5EF4-FFF2-40B4-BE49-F238E27FC236}">
                <a16:creationId xmlns:a16="http://schemas.microsoft.com/office/drawing/2014/main" id="{61E7C273-64A3-237E-CDB6-361EA59FFF48}"/>
              </a:ext>
            </a:extLst>
          </p:cNvPr>
          <p:cNvSpPr txBox="1"/>
          <p:nvPr/>
        </p:nvSpPr>
        <p:spPr>
          <a:xfrm>
            <a:off x="1226302" y="2770333"/>
            <a:ext cx="2338992" cy="369332"/>
          </a:xfrm>
          <a:prstGeom prst="rect">
            <a:avLst/>
          </a:prstGeom>
          <a:noFill/>
        </p:spPr>
        <p:txBody>
          <a:bodyPr wrap="square" rtlCol="0">
            <a:spAutoFit/>
          </a:bodyPr>
          <a:lstStyle/>
          <a:p>
            <a:r>
              <a:rPr lang="en-GB" b="1">
                <a:solidFill>
                  <a:schemeClr val="tx2"/>
                </a:solidFill>
                <a:latin typeface="Arial" panose="020B0604020202020204" pitchFamily="34" charset="0"/>
                <a:cs typeface="Arial" panose="020B0604020202020204" pitchFamily="34" charset="0"/>
              </a:rPr>
              <a:t>Study dynamics</a:t>
            </a:r>
          </a:p>
        </p:txBody>
      </p:sp>
      <p:sp>
        <p:nvSpPr>
          <p:cNvPr id="15" name="TextBox 14">
            <a:extLst>
              <a:ext uri="{FF2B5EF4-FFF2-40B4-BE49-F238E27FC236}">
                <a16:creationId xmlns:a16="http://schemas.microsoft.com/office/drawing/2014/main" id="{ECEECF46-5686-8F42-F54D-26F5E81E4C4A}"/>
              </a:ext>
            </a:extLst>
          </p:cNvPr>
          <p:cNvSpPr txBox="1"/>
          <p:nvPr/>
        </p:nvSpPr>
        <p:spPr>
          <a:xfrm>
            <a:off x="1226303" y="3107992"/>
            <a:ext cx="5640842" cy="646331"/>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Neutron energies are comparable to the time scales of molecular diffusion, vibrations and rotations.</a:t>
            </a:r>
          </a:p>
        </p:txBody>
      </p:sp>
      <p:grpSp>
        <p:nvGrpSpPr>
          <p:cNvPr id="78" name="Graphic 17">
            <a:extLst>
              <a:ext uri="{FF2B5EF4-FFF2-40B4-BE49-F238E27FC236}">
                <a16:creationId xmlns:a16="http://schemas.microsoft.com/office/drawing/2014/main" id="{07C5D0D9-4A30-3C46-9D22-58F95AD7C345}"/>
              </a:ext>
            </a:extLst>
          </p:cNvPr>
          <p:cNvGrpSpPr/>
          <p:nvPr/>
        </p:nvGrpSpPr>
        <p:grpSpPr>
          <a:xfrm>
            <a:off x="218555" y="4161010"/>
            <a:ext cx="805172" cy="651806"/>
            <a:chOff x="8192611" y="1354520"/>
            <a:chExt cx="467260" cy="378258"/>
          </a:xfrm>
        </p:grpSpPr>
        <p:sp>
          <p:nvSpPr>
            <p:cNvPr id="79" name="Freeform: Shape 78">
              <a:extLst>
                <a:ext uri="{FF2B5EF4-FFF2-40B4-BE49-F238E27FC236}">
                  <a16:creationId xmlns:a16="http://schemas.microsoft.com/office/drawing/2014/main" id="{E765575A-F0EB-9EFC-71F2-95DC31EF22E3}"/>
                </a:ext>
              </a:extLst>
            </p:cNvPr>
            <p:cNvSpPr/>
            <p:nvPr/>
          </p:nvSpPr>
          <p:spPr>
            <a:xfrm>
              <a:off x="8192611" y="1479679"/>
              <a:ext cx="467260" cy="100127"/>
            </a:xfrm>
            <a:custGeom>
              <a:avLst/>
              <a:gdLst>
                <a:gd name="connsiteX0" fmla="*/ 0 w 467260"/>
                <a:gd name="connsiteY0" fmla="*/ 61189 h 100127"/>
                <a:gd name="connsiteX1" fmla="*/ 22251 w 467260"/>
                <a:gd name="connsiteY1" fmla="*/ 44501 h 100127"/>
                <a:gd name="connsiteX2" fmla="*/ 82049 w 467260"/>
                <a:gd name="connsiteY2" fmla="*/ 30594 h 100127"/>
                <a:gd name="connsiteX3" fmla="*/ 282303 w 467260"/>
                <a:gd name="connsiteY3" fmla="*/ 19469 h 100127"/>
                <a:gd name="connsiteX4" fmla="*/ 394947 w 467260"/>
                <a:gd name="connsiteY4" fmla="*/ 26422 h 100127"/>
                <a:gd name="connsiteX5" fmla="*/ 404681 w 467260"/>
                <a:gd name="connsiteY5" fmla="*/ 18079 h 100127"/>
                <a:gd name="connsiteX6" fmla="*/ 404681 w 467260"/>
                <a:gd name="connsiteY6" fmla="*/ 0 h 100127"/>
                <a:gd name="connsiteX7" fmla="*/ 406072 w 467260"/>
                <a:gd name="connsiteY7" fmla="*/ 0 h 100127"/>
                <a:gd name="connsiteX8" fmla="*/ 436666 w 467260"/>
                <a:gd name="connsiteY8" fmla="*/ 31985 h 100127"/>
                <a:gd name="connsiteX9" fmla="*/ 467261 w 467260"/>
                <a:gd name="connsiteY9" fmla="*/ 61189 h 100127"/>
                <a:gd name="connsiteX10" fmla="*/ 467261 w 467260"/>
                <a:gd name="connsiteY10" fmla="*/ 62580 h 100127"/>
                <a:gd name="connsiteX11" fmla="*/ 404681 w 467260"/>
                <a:gd name="connsiteY11" fmla="*/ 62580 h 100127"/>
                <a:gd name="connsiteX12" fmla="*/ 383821 w 467260"/>
                <a:gd name="connsiteY12" fmla="*/ 62580 h 100127"/>
                <a:gd name="connsiteX13" fmla="*/ 382431 w 467260"/>
                <a:gd name="connsiteY13" fmla="*/ 58408 h 100127"/>
                <a:gd name="connsiteX14" fmla="*/ 392165 w 467260"/>
                <a:gd name="connsiteY14" fmla="*/ 50064 h 100127"/>
                <a:gd name="connsiteX15" fmla="*/ 390775 w 467260"/>
                <a:gd name="connsiteY15" fmla="*/ 44501 h 100127"/>
                <a:gd name="connsiteX16" fmla="*/ 335148 w 467260"/>
                <a:gd name="connsiteY16" fmla="*/ 37548 h 100127"/>
                <a:gd name="connsiteX17" fmla="*/ 198864 w 467260"/>
                <a:gd name="connsiteY17" fmla="*/ 31985 h 100127"/>
                <a:gd name="connsiteX18" fmla="*/ 54236 w 467260"/>
                <a:gd name="connsiteY18" fmla="*/ 44501 h 100127"/>
                <a:gd name="connsiteX19" fmla="*/ 22251 w 467260"/>
                <a:gd name="connsiteY19" fmla="*/ 54236 h 100127"/>
                <a:gd name="connsiteX20" fmla="*/ 12516 w 467260"/>
                <a:gd name="connsiteY20" fmla="*/ 61189 h 100127"/>
                <a:gd name="connsiteX21" fmla="*/ 22251 w 467260"/>
                <a:gd name="connsiteY21" fmla="*/ 69533 h 100127"/>
                <a:gd name="connsiteX22" fmla="*/ 51454 w 467260"/>
                <a:gd name="connsiteY22" fmla="*/ 79267 h 100127"/>
                <a:gd name="connsiteX23" fmla="*/ 161316 w 467260"/>
                <a:gd name="connsiteY23" fmla="*/ 94565 h 100127"/>
                <a:gd name="connsiteX24" fmla="*/ 221114 w 467260"/>
                <a:gd name="connsiteY24" fmla="*/ 98737 h 100127"/>
                <a:gd name="connsiteX25" fmla="*/ 226677 w 467260"/>
                <a:gd name="connsiteY25" fmla="*/ 100127 h 100127"/>
                <a:gd name="connsiteX26" fmla="*/ 203036 w 467260"/>
                <a:gd name="connsiteY26" fmla="*/ 100127 h 100127"/>
                <a:gd name="connsiteX27" fmla="*/ 197473 w 467260"/>
                <a:gd name="connsiteY27" fmla="*/ 98737 h 100127"/>
                <a:gd name="connsiteX28" fmla="*/ 87611 w 467260"/>
                <a:gd name="connsiteY28" fmla="*/ 93174 h 100127"/>
                <a:gd name="connsiteX29" fmla="*/ 22251 w 467260"/>
                <a:gd name="connsiteY29" fmla="*/ 80658 h 100127"/>
                <a:gd name="connsiteX30" fmla="*/ 1391 w 467260"/>
                <a:gd name="connsiteY30" fmla="*/ 63970 h 100127"/>
                <a:gd name="connsiteX31" fmla="*/ 0 w 467260"/>
                <a:gd name="connsiteY31" fmla="*/ 61189 h 100127"/>
                <a:gd name="connsiteX32" fmla="*/ 0 w 467260"/>
                <a:gd name="connsiteY32" fmla="*/ 61189 h 10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7260" h="100127">
                  <a:moveTo>
                    <a:pt x="0" y="61189"/>
                  </a:moveTo>
                  <a:cubicBezTo>
                    <a:pt x="4172" y="51454"/>
                    <a:pt x="12516" y="47282"/>
                    <a:pt x="22251" y="44501"/>
                  </a:cubicBezTo>
                  <a:cubicBezTo>
                    <a:pt x="41720" y="38938"/>
                    <a:pt x="62580" y="33376"/>
                    <a:pt x="82049" y="30594"/>
                  </a:cubicBezTo>
                  <a:cubicBezTo>
                    <a:pt x="148800" y="19469"/>
                    <a:pt x="215552" y="16688"/>
                    <a:pt x="282303" y="19469"/>
                  </a:cubicBezTo>
                  <a:cubicBezTo>
                    <a:pt x="319851" y="20860"/>
                    <a:pt x="357399" y="23641"/>
                    <a:pt x="394947" y="26422"/>
                  </a:cubicBezTo>
                  <a:cubicBezTo>
                    <a:pt x="404681" y="26422"/>
                    <a:pt x="404681" y="27813"/>
                    <a:pt x="404681" y="18079"/>
                  </a:cubicBezTo>
                  <a:cubicBezTo>
                    <a:pt x="404681" y="12516"/>
                    <a:pt x="404681" y="6953"/>
                    <a:pt x="404681" y="0"/>
                  </a:cubicBezTo>
                  <a:lnTo>
                    <a:pt x="406072" y="0"/>
                  </a:lnTo>
                  <a:cubicBezTo>
                    <a:pt x="415807" y="11125"/>
                    <a:pt x="426932" y="20860"/>
                    <a:pt x="436666" y="31985"/>
                  </a:cubicBezTo>
                  <a:cubicBezTo>
                    <a:pt x="446401" y="41720"/>
                    <a:pt x="457526" y="51454"/>
                    <a:pt x="467261" y="61189"/>
                  </a:cubicBezTo>
                  <a:lnTo>
                    <a:pt x="467261" y="62580"/>
                  </a:lnTo>
                  <a:cubicBezTo>
                    <a:pt x="446401" y="62580"/>
                    <a:pt x="425541" y="62580"/>
                    <a:pt x="404681" y="62580"/>
                  </a:cubicBezTo>
                  <a:cubicBezTo>
                    <a:pt x="397728" y="62580"/>
                    <a:pt x="390775" y="62580"/>
                    <a:pt x="383821" y="62580"/>
                  </a:cubicBezTo>
                  <a:cubicBezTo>
                    <a:pt x="379649" y="62580"/>
                    <a:pt x="379649" y="61189"/>
                    <a:pt x="382431" y="58408"/>
                  </a:cubicBezTo>
                  <a:cubicBezTo>
                    <a:pt x="385212" y="55626"/>
                    <a:pt x="389384" y="52845"/>
                    <a:pt x="392165" y="50064"/>
                  </a:cubicBezTo>
                  <a:cubicBezTo>
                    <a:pt x="394947" y="47282"/>
                    <a:pt x="394947" y="45892"/>
                    <a:pt x="390775" y="44501"/>
                  </a:cubicBezTo>
                  <a:cubicBezTo>
                    <a:pt x="372696" y="41720"/>
                    <a:pt x="353227" y="38938"/>
                    <a:pt x="335148" y="37548"/>
                  </a:cubicBezTo>
                  <a:cubicBezTo>
                    <a:pt x="289257" y="34766"/>
                    <a:pt x="244756" y="31985"/>
                    <a:pt x="198864" y="31985"/>
                  </a:cubicBezTo>
                  <a:cubicBezTo>
                    <a:pt x="150191" y="31985"/>
                    <a:pt x="101518" y="34766"/>
                    <a:pt x="54236" y="44501"/>
                  </a:cubicBezTo>
                  <a:cubicBezTo>
                    <a:pt x="43110" y="47282"/>
                    <a:pt x="31985" y="50064"/>
                    <a:pt x="22251" y="54236"/>
                  </a:cubicBezTo>
                  <a:cubicBezTo>
                    <a:pt x="18079" y="55626"/>
                    <a:pt x="15297" y="59798"/>
                    <a:pt x="12516" y="61189"/>
                  </a:cubicBezTo>
                  <a:cubicBezTo>
                    <a:pt x="15297" y="63970"/>
                    <a:pt x="18079" y="68142"/>
                    <a:pt x="22251" y="69533"/>
                  </a:cubicBezTo>
                  <a:cubicBezTo>
                    <a:pt x="31985" y="73705"/>
                    <a:pt x="41720" y="76486"/>
                    <a:pt x="51454" y="79267"/>
                  </a:cubicBezTo>
                  <a:cubicBezTo>
                    <a:pt x="87611" y="87611"/>
                    <a:pt x="125159" y="91783"/>
                    <a:pt x="161316" y="94565"/>
                  </a:cubicBezTo>
                  <a:cubicBezTo>
                    <a:pt x="180785" y="95955"/>
                    <a:pt x="201645" y="97346"/>
                    <a:pt x="221114" y="98737"/>
                  </a:cubicBezTo>
                  <a:cubicBezTo>
                    <a:pt x="222505" y="98737"/>
                    <a:pt x="223896" y="100127"/>
                    <a:pt x="226677" y="100127"/>
                  </a:cubicBezTo>
                  <a:lnTo>
                    <a:pt x="203036" y="100127"/>
                  </a:lnTo>
                  <a:cubicBezTo>
                    <a:pt x="201645" y="100127"/>
                    <a:pt x="200255" y="98737"/>
                    <a:pt x="197473" y="98737"/>
                  </a:cubicBezTo>
                  <a:cubicBezTo>
                    <a:pt x="161316" y="100127"/>
                    <a:pt x="125159" y="97346"/>
                    <a:pt x="87611" y="93174"/>
                  </a:cubicBezTo>
                  <a:cubicBezTo>
                    <a:pt x="65361" y="90393"/>
                    <a:pt x="44501" y="84830"/>
                    <a:pt x="22251" y="80658"/>
                  </a:cubicBezTo>
                  <a:cubicBezTo>
                    <a:pt x="13907" y="79267"/>
                    <a:pt x="5563" y="73705"/>
                    <a:pt x="1391" y="63970"/>
                  </a:cubicBezTo>
                  <a:lnTo>
                    <a:pt x="0" y="61189"/>
                  </a:lnTo>
                  <a:lnTo>
                    <a:pt x="0" y="61189"/>
                  </a:lnTo>
                  <a:close/>
                </a:path>
              </a:pathLst>
            </a:custGeom>
            <a:solidFill>
              <a:srgbClr val="FF9D1B"/>
            </a:solidFill>
            <a:ln w="13777"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80" name="Freeform: Shape 79">
              <a:extLst>
                <a:ext uri="{FF2B5EF4-FFF2-40B4-BE49-F238E27FC236}">
                  <a16:creationId xmlns:a16="http://schemas.microsoft.com/office/drawing/2014/main" id="{533FF21F-D246-FF3D-5462-470407DB09AB}"/>
                </a:ext>
              </a:extLst>
            </p:cNvPr>
            <p:cNvSpPr/>
            <p:nvPr/>
          </p:nvSpPr>
          <p:spPr>
            <a:xfrm>
              <a:off x="8335848" y="1450475"/>
              <a:ext cx="186348" cy="186348"/>
            </a:xfrm>
            <a:custGeom>
              <a:avLst/>
              <a:gdLst>
                <a:gd name="connsiteX0" fmla="*/ 186348 w 186348"/>
                <a:gd name="connsiteY0" fmla="*/ 93174 h 186348"/>
                <a:gd name="connsiteX1" fmla="*/ 93174 w 186348"/>
                <a:gd name="connsiteY1" fmla="*/ 186348 h 186348"/>
                <a:gd name="connsiteX2" fmla="*/ 0 w 186348"/>
                <a:gd name="connsiteY2" fmla="*/ 93174 h 186348"/>
                <a:gd name="connsiteX3" fmla="*/ 93174 w 186348"/>
                <a:gd name="connsiteY3" fmla="*/ 0 h 186348"/>
                <a:gd name="connsiteX4" fmla="*/ 186348 w 186348"/>
                <a:gd name="connsiteY4" fmla="*/ 93174 h 18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48" h="186348">
                  <a:moveTo>
                    <a:pt x="186348" y="93174"/>
                  </a:moveTo>
                  <a:cubicBezTo>
                    <a:pt x="186348" y="144633"/>
                    <a:pt x="144633" y="186348"/>
                    <a:pt x="93174" y="186348"/>
                  </a:cubicBezTo>
                  <a:cubicBezTo>
                    <a:pt x="41715" y="186348"/>
                    <a:pt x="0" y="144633"/>
                    <a:pt x="0" y="93174"/>
                  </a:cubicBezTo>
                  <a:cubicBezTo>
                    <a:pt x="0" y="41715"/>
                    <a:pt x="41715" y="0"/>
                    <a:pt x="93174" y="0"/>
                  </a:cubicBezTo>
                  <a:cubicBezTo>
                    <a:pt x="144633" y="0"/>
                    <a:pt x="186348" y="41715"/>
                    <a:pt x="186348" y="93174"/>
                  </a:cubicBezTo>
                  <a:close/>
                </a:path>
              </a:pathLst>
            </a:custGeom>
            <a:solidFill>
              <a:srgbClr val="FF9D1B"/>
            </a:solidFill>
            <a:ln w="13777"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nvGrpSpPr>
            <p:cNvPr id="81" name="Graphic 17">
              <a:extLst>
                <a:ext uri="{FF2B5EF4-FFF2-40B4-BE49-F238E27FC236}">
                  <a16:creationId xmlns:a16="http://schemas.microsoft.com/office/drawing/2014/main" id="{551A21B7-E02A-7446-AEA0-5153B576EF53}"/>
                </a:ext>
              </a:extLst>
            </p:cNvPr>
            <p:cNvGrpSpPr/>
            <p:nvPr/>
          </p:nvGrpSpPr>
          <p:grpSpPr>
            <a:xfrm>
              <a:off x="8319161" y="1354520"/>
              <a:ext cx="218333" cy="378258"/>
              <a:chOff x="8319161" y="1354520"/>
              <a:chExt cx="218333" cy="378258"/>
            </a:xfrm>
            <a:solidFill>
              <a:srgbClr val="211F5E"/>
            </a:solidFill>
          </p:grpSpPr>
          <p:sp>
            <p:nvSpPr>
              <p:cNvPr id="83" name="Freeform: Shape 82">
                <a:extLst>
                  <a:ext uri="{FF2B5EF4-FFF2-40B4-BE49-F238E27FC236}">
                    <a16:creationId xmlns:a16="http://schemas.microsoft.com/office/drawing/2014/main" id="{28CCD7A0-B747-655C-75F2-905105D6F4F6}"/>
                  </a:ext>
                </a:extLst>
              </p:cNvPr>
              <p:cNvSpPr/>
              <p:nvPr/>
            </p:nvSpPr>
            <p:spPr>
              <a:xfrm>
                <a:off x="8319161" y="1383724"/>
                <a:ext cx="201645" cy="349054"/>
              </a:xfrm>
              <a:custGeom>
                <a:avLst/>
                <a:gdLst>
                  <a:gd name="connsiteX0" fmla="*/ 0 w 201645"/>
                  <a:gd name="connsiteY0" fmla="*/ 349055 h 349054"/>
                  <a:gd name="connsiteX1" fmla="*/ 201645 w 201645"/>
                  <a:gd name="connsiteY1" fmla="*/ 0 h 349054"/>
                </a:gdLst>
                <a:ahLst/>
                <a:cxnLst>
                  <a:cxn ang="0">
                    <a:pos x="connsiteX0" y="connsiteY0"/>
                  </a:cxn>
                  <a:cxn ang="0">
                    <a:pos x="connsiteX1" y="connsiteY1"/>
                  </a:cxn>
                </a:cxnLst>
                <a:rect l="l" t="t" r="r" b="b"/>
                <a:pathLst>
                  <a:path w="201645" h="349054">
                    <a:moveTo>
                      <a:pt x="0" y="349055"/>
                    </a:moveTo>
                    <a:lnTo>
                      <a:pt x="201645" y="0"/>
                    </a:lnTo>
                  </a:path>
                </a:pathLst>
              </a:custGeom>
              <a:ln w="11435"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84" name="Freeform: Shape 83">
                <a:extLst>
                  <a:ext uri="{FF2B5EF4-FFF2-40B4-BE49-F238E27FC236}">
                    <a16:creationId xmlns:a16="http://schemas.microsoft.com/office/drawing/2014/main" id="{6ECBD50D-D972-8FFE-690D-1E3188D218B9}"/>
                  </a:ext>
                </a:extLst>
              </p:cNvPr>
              <p:cNvSpPr/>
              <p:nvPr/>
            </p:nvSpPr>
            <p:spPr>
              <a:xfrm>
                <a:off x="8497165" y="1354520"/>
                <a:ext cx="40329" cy="45891"/>
              </a:xfrm>
              <a:custGeom>
                <a:avLst/>
                <a:gdLst>
                  <a:gd name="connsiteX0" fmla="*/ 40329 w 40329"/>
                  <a:gd name="connsiteY0" fmla="*/ 45892 h 45891"/>
                  <a:gd name="connsiteX1" fmla="*/ 40329 w 40329"/>
                  <a:gd name="connsiteY1" fmla="*/ 0 h 45891"/>
                  <a:gd name="connsiteX2" fmla="*/ 0 w 40329"/>
                  <a:gd name="connsiteY2" fmla="*/ 23641 h 45891"/>
                </a:gdLst>
                <a:ahLst/>
                <a:cxnLst>
                  <a:cxn ang="0">
                    <a:pos x="connsiteX0" y="connsiteY0"/>
                  </a:cxn>
                  <a:cxn ang="0">
                    <a:pos x="connsiteX1" y="connsiteY1"/>
                  </a:cxn>
                  <a:cxn ang="0">
                    <a:pos x="connsiteX2" y="connsiteY2"/>
                  </a:cxn>
                </a:cxnLst>
                <a:rect l="l" t="t" r="r" b="b"/>
                <a:pathLst>
                  <a:path w="40329" h="45891">
                    <a:moveTo>
                      <a:pt x="40329" y="45892"/>
                    </a:moveTo>
                    <a:lnTo>
                      <a:pt x="40329" y="0"/>
                    </a:lnTo>
                    <a:lnTo>
                      <a:pt x="0" y="23641"/>
                    </a:lnTo>
                    <a:close/>
                  </a:path>
                </a:pathLst>
              </a:custGeom>
              <a:solidFill>
                <a:srgbClr val="FF9D1B"/>
              </a:solidFill>
              <a:ln w="13777"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sp>
          <p:nvSpPr>
            <p:cNvPr id="82" name="Freeform: Shape 81">
              <a:extLst>
                <a:ext uri="{FF2B5EF4-FFF2-40B4-BE49-F238E27FC236}">
                  <a16:creationId xmlns:a16="http://schemas.microsoft.com/office/drawing/2014/main" id="{36DD9DCF-1932-6819-CC10-B7104B47D5BE}"/>
                </a:ext>
              </a:extLst>
            </p:cNvPr>
            <p:cNvSpPr/>
            <p:nvPr/>
          </p:nvSpPr>
          <p:spPr>
            <a:xfrm>
              <a:off x="8341411" y="1575634"/>
              <a:ext cx="76486" cy="5562"/>
            </a:xfrm>
            <a:custGeom>
              <a:avLst/>
              <a:gdLst>
                <a:gd name="connsiteX0" fmla="*/ 0 w 76486"/>
                <a:gd name="connsiteY0" fmla="*/ 0 h 5562"/>
                <a:gd name="connsiteX1" fmla="*/ 11125 w 76486"/>
                <a:gd name="connsiteY1" fmla="*/ 0 h 5562"/>
                <a:gd name="connsiteX2" fmla="*/ 70923 w 76486"/>
                <a:gd name="connsiteY2" fmla="*/ 4172 h 5562"/>
                <a:gd name="connsiteX3" fmla="*/ 76486 w 76486"/>
                <a:gd name="connsiteY3" fmla="*/ 5563 h 5562"/>
                <a:gd name="connsiteX4" fmla="*/ 54236 w 76486"/>
                <a:gd name="connsiteY4" fmla="*/ 4172 h 5562"/>
                <a:gd name="connsiteX5" fmla="*/ 47282 w 76486"/>
                <a:gd name="connsiteY5" fmla="*/ 4172 h 5562"/>
                <a:gd name="connsiteX6" fmla="*/ 1391 w 76486"/>
                <a:gd name="connsiteY6" fmla="*/ 4172 h 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486" h="5562">
                  <a:moveTo>
                    <a:pt x="0" y="0"/>
                  </a:moveTo>
                  <a:cubicBezTo>
                    <a:pt x="4172" y="0"/>
                    <a:pt x="6953" y="0"/>
                    <a:pt x="11125" y="0"/>
                  </a:cubicBezTo>
                  <a:cubicBezTo>
                    <a:pt x="30594" y="1391"/>
                    <a:pt x="51454" y="2781"/>
                    <a:pt x="70923" y="4172"/>
                  </a:cubicBezTo>
                  <a:cubicBezTo>
                    <a:pt x="72314" y="4172"/>
                    <a:pt x="73705" y="5563"/>
                    <a:pt x="76486" y="5563"/>
                  </a:cubicBezTo>
                  <a:cubicBezTo>
                    <a:pt x="68142" y="5563"/>
                    <a:pt x="54236" y="4172"/>
                    <a:pt x="54236" y="4172"/>
                  </a:cubicBezTo>
                  <a:cubicBezTo>
                    <a:pt x="54236" y="4172"/>
                    <a:pt x="48673" y="4172"/>
                    <a:pt x="47282" y="4172"/>
                  </a:cubicBezTo>
                  <a:cubicBezTo>
                    <a:pt x="31985" y="4172"/>
                    <a:pt x="16688" y="4172"/>
                    <a:pt x="1391" y="4172"/>
                  </a:cubicBezTo>
                </a:path>
              </a:pathLst>
            </a:custGeom>
            <a:solidFill>
              <a:srgbClr val="FFFFFF"/>
            </a:solidFill>
            <a:ln w="13777"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sp>
        <p:nvSpPr>
          <p:cNvPr id="16" name="TextBox 15">
            <a:extLst>
              <a:ext uri="{FF2B5EF4-FFF2-40B4-BE49-F238E27FC236}">
                <a16:creationId xmlns:a16="http://schemas.microsoft.com/office/drawing/2014/main" id="{C6545D0F-4E31-90A5-2A90-D8A86FB28605}"/>
              </a:ext>
            </a:extLst>
          </p:cNvPr>
          <p:cNvSpPr txBox="1"/>
          <p:nvPr/>
        </p:nvSpPr>
        <p:spPr>
          <a:xfrm>
            <a:off x="1191009" y="4008451"/>
            <a:ext cx="2292207" cy="369332"/>
          </a:xfrm>
          <a:prstGeom prst="rect">
            <a:avLst/>
          </a:prstGeom>
          <a:noFill/>
        </p:spPr>
        <p:txBody>
          <a:bodyPr wrap="square" rtlCol="0">
            <a:spAutoFit/>
          </a:bodyPr>
          <a:lstStyle/>
          <a:p>
            <a:r>
              <a:rPr lang="en-GB" b="1">
                <a:solidFill>
                  <a:schemeClr val="tx2"/>
                </a:solidFill>
                <a:latin typeface="Arial" panose="020B0604020202020204" pitchFamily="34" charset="0"/>
                <a:cs typeface="Arial" panose="020B0604020202020204" pitchFamily="34" charset="0"/>
              </a:rPr>
              <a:t>Study magnetism</a:t>
            </a:r>
          </a:p>
        </p:txBody>
      </p:sp>
      <p:sp>
        <p:nvSpPr>
          <p:cNvPr id="17" name="TextBox 16">
            <a:extLst>
              <a:ext uri="{FF2B5EF4-FFF2-40B4-BE49-F238E27FC236}">
                <a16:creationId xmlns:a16="http://schemas.microsoft.com/office/drawing/2014/main" id="{9AB38A5A-1D81-C490-35D2-1EA4586AFB89}"/>
              </a:ext>
            </a:extLst>
          </p:cNvPr>
          <p:cNvSpPr txBox="1"/>
          <p:nvPr/>
        </p:nvSpPr>
        <p:spPr>
          <a:xfrm>
            <a:off x="1191008" y="4349743"/>
            <a:ext cx="6007707" cy="646331"/>
          </a:xfrm>
          <a:prstGeom prst="rect">
            <a:avLst/>
          </a:prstGeom>
          <a:noFill/>
        </p:spPr>
        <p:txBody>
          <a:bodyPr wrap="square">
            <a:spAutoFit/>
          </a:bodyPr>
          <a:lstStyle/>
          <a:p>
            <a:r>
              <a:rPr lang="en-GB">
                <a:latin typeface="Arial" panose="020B0604020202020204" pitchFamily="34" charset="0"/>
                <a:cs typeface="Arial" panose="020B0604020202020204" pitchFamily="34" charset="0"/>
              </a:rPr>
              <a:t>The neutron’s magnetic moment can be used to study the microscopic magnetic properties of materials.</a:t>
            </a:r>
          </a:p>
        </p:txBody>
      </p:sp>
    </p:spTree>
    <p:extLst>
      <p:ext uri="{BB962C8B-B14F-4D97-AF65-F5344CB8AC3E}">
        <p14:creationId xmlns:p14="http://schemas.microsoft.com/office/powerpoint/2010/main" val="3531951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0777A-EBF3-BF46-38DF-450E657D719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2CB22E2-9892-1519-F5CA-AD5D5EA78FC4}"/>
              </a:ext>
            </a:extLst>
          </p:cNvPr>
          <p:cNvSpPr txBox="1"/>
          <p:nvPr/>
        </p:nvSpPr>
        <p:spPr>
          <a:xfrm>
            <a:off x="203200" y="753035"/>
            <a:ext cx="11809095" cy="1788791"/>
          </a:xfrm>
          <a:prstGeom prst="rect">
            <a:avLst/>
          </a:prstGeom>
          <a:noFill/>
        </p:spPr>
        <p:txBody>
          <a:bodyPr wrap="square" rtlCol="0">
            <a:noAutofit/>
          </a:bodyPr>
          <a:lstStyle/>
          <a:p>
            <a:r>
              <a:rPr lang="en-GB" dirty="0"/>
              <a:t>A beam of neutrons is directed onto a sample. As the neutrons interact with the material, they are scattered.</a:t>
            </a:r>
          </a:p>
          <a:p>
            <a:pPr marL="342900" indent="-342900">
              <a:buFont typeface="Arial" panose="020B0604020202020204" pitchFamily="34" charset="0"/>
              <a:buChar char="•"/>
            </a:pPr>
            <a:endParaRPr lang="en-GB" dirty="0"/>
          </a:p>
          <a:p>
            <a:r>
              <a:rPr lang="en-GB" dirty="0"/>
              <a:t>After the interaction, the scattered neutrons are analysed by detectors that measure their:</a:t>
            </a:r>
          </a:p>
          <a:p>
            <a:pPr marL="285750" indent="-285750">
              <a:lnSpc>
                <a:spcPct val="150000"/>
              </a:lnSpc>
              <a:buFont typeface="Arial" panose="020B0604020202020204" pitchFamily="34" charset="0"/>
              <a:buChar char="•"/>
            </a:pPr>
            <a:r>
              <a:rPr lang="en-GB" dirty="0"/>
              <a:t>energy</a:t>
            </a:r>
          </a:p>
          <a:p>
            <a:pPr marL="285750" indent="-285750">
              <a:lnSpc>
                <a:spcPct val="150000"/>
              </a:lnSpc>
              <a:buFont typeface="Arial" panose="020B0604020202020204" pitchFamily="34" charset="0"/>
              <a:buChar char="•"/>
            </a:pPr>
            <a:r>
              <a:rPr lang="en-GB" dirty="0"/>
              <a:t>spin</a:t>
            </a:r>
          </a:p>
          <a:p>
            <a:pPr marL="285750" indent="-285750">
              <a:lnSpc>
                <a:spcPct val="150000"/>
              </a:lnSpc>
              <a:buFont typeface="Arial" panose="020B0604020202020204" pitchFamily="34" charset="0"/>
              <a:buChar char="•"/>
            </a:pPr>
            <a:r>
              <a:rPr lang="en-GB" dirty="0"/>
              <a:t>direction</a:t>
            </a:r>
          </a:p>
        </p:txBody>
      </p:sp>
      <p:sp>
        <p:nvSpPr>
          <p:cNvPr id="19" name="TextBox 18">
            <a:extLst>
              <a:ext uri="{FF2B5EF4-FFF2-40B4-BE49-F238E27FC236}">
                <a16:creationId xmlns:a16="http://schemas.microsoft.com/office/drawing/2014/main" id="{B72D7D3D-73FF-FFD4-F9F9-E5CB372A3D36}"/>
              </a:ext>
            </a:extLst>
          </p:cNvPr>
          <p:cNvSpPr txBox="1"/>
          <p:nvPr/>
        </p:nvSpPr>
        <p:spPr>
          <a:xfrm>
            <a:off x="179705" y="355600"/>
            <a:ext cx="5418513" cy="461665"/>
          </a:xfrm>
          <a:prstGeom prst="rect">
            <a:avLst/>
          </a:prstGeom>
          <a:noFill/>
        </p:spPr>
        <p:txBody>
          <a:bodyPr wrap="square" rtlCol="0">
            <a:spAutoFit/>
          </a:bodyPr>
          <a:lstStyle/>
          <a:p>
            <a:r>
              <a:rPr lang="en-GB" sz="3600" i="0" u="none" strike="noStrike" baseline="30000" dirty="0">
                <a:solidFill>
                  <a:srgbClr val="003088"/>
                </a:solidFill>
                <a:latin typeface="Arial" panose="020B0604020202020204" pitchFamily="34" charset="0"/>
                <a:cs typeface="Arial" panose="020B0604020202020204" pitchFamily="34" charset="0"/>
              </a:rPr>
              <a:t>Neutron science principles</a:t>
            </a:r>
          </a:p>
        </p:txBody>
      </p:sp>
      <p:grpSp>
        <p:nvGrpSpPr>
          <p:cNvPr id="9" name="Group 8">
            <a:extLst>
              <a:ext uri="{FF2B5EF4-FFF2-40B4-BE49-F238E27FC236}">
                <a16:creationId xmlns:a16="http://schemas.microsoft.com/office/drawing/2014/main" id="{4064CE09-3164-7BE6-033A-0C3687D25E79}"/>
              </a:ext>
            </a:extLst>
          </p:cNvPr>
          <p:cNvGrpSpPr/>
          <p:nvPr/>
        </p:nvGrpSpPr>
        <p:grpSpPr>
          <a:xfrm>
            <a:off x="1783293" y="1968199"/>
            <a:ext cx="687842" cy="591139"/>
            <a:chOff x="9639095" y="2188464"/>
            <a:chExt cx="943400" cy="810768"/>
          </a:xfrm>
        </p:grpSpPr>
        <p:sp>
          <p:nvSpPr>
            <p:cNvPr id="41" name="Oval 40">
              <a:extLst>
                <a:ext uri="{FF2B5EF4-FFF2-40B4-BE49-F238E27FC236}">
                  <a16:creationId xmlns:a16="http://schemas.microsoft.com/office/drawing/2014/main" id="{C575FECB-8575-708B-6599-C448448F9E69}"/>
                </a:ext>
              </a:extLst>
            </p:cNvPr>
            <p:cNvSpPr/>
            <p:nvPr/>
          </p:nvSpPr>
          <p:spPr>
            <a:xfrm>
              <a:off x="9894795" y="2382315"/>
              <a:ext cx="432000" cy="432000"/>
            </a:xfrm>
            <a:prstGeom prst="ellipse">
              <a:avLst/>
            </a:prstGeom>
            <a:noFill/>
            <a:ln w="28575">
              <a:solidFill>
                <a:srgbClr val="375D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 name="Straight Arrow Connector 42">
              <a:extLst>
                <a:ext uri="{FF2B5EF4-FFF2-40B4-BE49-F238E27FC236}">
                  <a16:creationId xmlns:a16="http://schemas.microsoft.com/office/drawing/2014/main" id="{F8462468-ACC6-E5D0-0A59-1CA7B9AB8E69}"/>
                </a:ext>
              </a:extLst>
            </p:cNvPr>
            <p:cNvCxnSpPr>
              <a:cxnSpLocks/>
            </p:cNvCxnSpPr>
            <p:nvPr/>
          </p:nvCxnSpPr>
          <p:spPr>
            <a:xfrm flipV="1">
              <a:off x="10110795" y="2188464"/>
              <a:ext cx="0" cy="274320"/>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8709467-B557-63EC-2DDF-F89C62138787}"/>
                </a:ext>
              </a:extLst>
            </p:cNvPr>
            <p:cNvCxnSpPr>
              <a:cxnSpLocks/>
              <a:stCxn id="41" idx="4"/>
            </p:cNvCxnSpPr>
            <p:nvPr/>
          </p:nvCxnSpPr>
          <p:spPr>
            <a:xfrm>
              <a:off x="10110795" y="2814315"/>
              <a:ext cx="0" cy="184917"/>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49" name="Arc 48">
              <a:extLst>
                <a:ext uri="{FF2B5EF4-FFF2-40B4-BE49-F238E27FC236}">
                  <a16:creationId xmlns:a16="http://schemas.microsoft.com/office/drawing/2014/main" id="{53B707CB-9A29-C5E0-E752-92174BAC1EEF}"/>
                </a:ext>
              </a:extLst>
            </p:cNvPr>
            <p:cNvSpPr/>
            <p:nvPr/>
          </p:nvSpPr>
          <p:spPr>
            <a:xfrm>
              <a:off x="10150497" y="2470667"/>
              <a:ext cx="431998" cy="274320"/>
            </a:xfrm>
            <a:prstGeom prst="arc">
              <a:avLst>
                <a:gd name="adj1" fmla="val 16200000"/>
                <a:gd name="adj2" fmla="val 5833800"/>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 name="Arc 49">
              <a:extLst>
                <a:ext uri="{FF2B5EF4-FFF2-40B4-BE49-F238E27FC236}">
                  <a16:creationId xmlns:a16="http://schemas.microsoft.com/office/drawing/2014/main" id="{0A6FF924-6968-8A22-FC0C-981128CCDD3A}"/>
                </a:ext>
              </a:extLst>
            </p:cNvPr>
            <p:cNvSpPr/>
            <p:nvPr/>
          </p:nvSpPr>
          <p:spPr>
            <a:xfrm rot="10800000">
              <a:off x="9639095" y="2471899"/>
              <a:ext cx="431998" cy="274320"/>
            </a:xfrm>
            <a:prstGeom prst="arc">
              <a:avLst>
                <a:gd name="adj1" fmla="val 16200000"/>
                <a:gd name="adj2" fmla="val 5833800"/>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0" name="Group 9">
            <a:extLst>
              <a:ext uri="{FF2B5EF4-FFF2-40B4-BE49-F238E27FC236}">
                <a16:creationId xmlns:a16="http://schemas.microsoft.com/office/drawing/2014/main" id="{B00C7B10-E8C2-BD9E-0001-E509093C3AB5}"/>
              </a:ext>
            </a:extLst>
          </p:cNvPr>
          <p:cNvGrpSpPr/>
          <p:nvPr/>
        </p:nvGrpSpPr>
        <p:grpSpPr>
          <a:xfrm>
            <a:off x="295234" y="-1242430"/>
            <a:ext cx="10330451" cy="9342859"/>
            <a:chOff x="250717" y="306667"/>
            <a:chExt cx="10330451" cy="9342859"/>
          </a:xfrm>
        </p:grpSpPr>
        <p:grpSp>
          <p:nvGrpSpPr>
            <p:cNvPr id="66" name="Group 65">
              <a:extLst>
                <a:ext uri="{FF2B5EF4-FFF2-40B4-BE49-F238E27FC236}">
                  <a16:creationId xmlns:a16="http://schemas.microsoft.com/office/drawing/2014/main" id="{2563E615-A145-5067-C8CF-1AF55A68EFAA}"/>
                </a:ext>
              </a:extLst>
            </p:cNvPr>
            <p:cNvGrpSpPr/>
            <p:nvPr/>
          </p:nvGrpSpPr>
          <p:grpSpPr>
            <a:xfrm>
              <a:off x="7119714" y="5056276"/>
              <a:ext cx="932128" cy="723006"/>
              <a:chOff x="7119714" y="5056276"/>
              <a:chExt cx="932128" cy="723006"/>
            </a:xfrm>
          </p:grpSpPr>
          <p:sp>
            <p:nvSpPr>
              <p:cNvPr id="59" name="Hexagon 58">
                <a:extLst>
                  <a:ext uri="{FF2B5EF4-FFF2-40B4-BE49-F238E27FC236}">
                    <a16:creationId xmlns:a16="http://schemas.microsoft.com/office/drawing/2014/main" id="{7F2F5B7C-47CC-8DC6-3FF8-8B2EB5AF2A80}"/>
                  </a:ext>
                </a:extLst>
              </p:cNvPr>
              <p:cNvSpPr/>
              <p:nvPr/>
            </p:nvSpPr>
            <p:spPr>
              <a:xfrm>
                <a:off x="7332186" y="5203282"/>
                <a:ext cx="288000" cy="288000"/>
              </a:xfrm>
              <a:prstGeom prst="hexagon">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Hexagon 59">
                <a:extLst>
                  <a:ext uri="{FF2B5EF4-FFF2-40B4-BE49-F238E27FC236}">
                    <a16:creationId xmlns:a16="http://schemas.microsoft.com/office/drawing/2014/main" id="{187A080F-960C-3C16-F224-011197C5FCC3}"/>
                  </a:ext>
                </a:extLst>
              </p:cNvPr>
              <p:cNvSpPr/>
              <p:nvPr/>
            </p:nvSpPr>
            <p:spPr>
              <a:xfrm>
                <a:off x="7549167" y="5056276"/>
                <a:ext cx="288000" cy="288000"/>
              </a:xfrm>
              <a:prstGeom prst="hexagon">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Hexagon 60">
                <a:extLst>
                  <a:ext uri="{FF2B5EF4-FFF2-40B4-BE49-F238E27FC236}">
                    <a16:creationId xmlns:a16="http://schemas.microsoft.com/office/drawing/2014/main" id="{474439C1-E719-B84E-3196-09406A2C50E0}"/>
                  </a:ext>
                </a:extLst>
              </p:cNvPr>
              <p:cNvSpPr/>
              <p:nvPr/>
            </p:nvSpPr>
            <p:spPr>
              <a:xfrm>
                <a:off x="7550666" y="5344276"/>
                <a:ext cx="288000" cy="288000"/>
              </a:xfrm>
              <a:prstGeom prst="hexagon">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Hexagon 61">
                <a:extLst>
                  <a:ext uri="{FF2B5EF4-FFF2-40B4-BE49-F238E27FC236}">
                    <a16:creationId xmlns:a16="http://schemas.microsoft.com/office/drawing/2014/main" id="{E667F517-BE5D-D22B-30B8-10FD3D60D36E}"/>
                  </a:ext>
                </a:extLst>
              </p:cNvPr>
              <p:cNvSpPr/>
              <p:nvPr/>
            </p:nvSpPr>
            <p:spPr>
              <a:xfrm>
                <a:off x="7337730" y="5491282"/>
                <a:ext cx="288000" cy="288000"/>
              </a:xfrm>
              <a:prstGeom prst="hexagon">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Hexagon 62">
                <a:extLst>
                  <a:ext uri="{FF2B5EF4-FFF2-40B4-BE49-F238E27FC236}">
                    <a16:creationId xmlns:a16="http://schemas.microsoft.com/office/drawing/2014/main" id="{A7C66F28-D282-7749-AE40-AA4D88309046}"/>
                  </a:ext>
                </a:extLst>
              </p:cNvPr>
              <p:cNvSpPr/>
              <p:nvPr/>
            </p:nvSpPr>
            <p:spPr>
              <a:xfrm>
                <a:off x="7119714" y="5349822"/>
                <a:ext cx="288000" cy="288000"/>
              </a:xfrm>
              <a:prstGeom prst="hexagon">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Hexagon 63">
                <a:extLst>
                  <a:ext uri="{FF2B5EF4-FFF2-40B4-BE49-F238E27FC236}">
                    <a16:creationId xmlns:a16="http://schemas.microsoft.com/office/drawing/2014/main" id="{A0408AE7-FE98-7113-6E37-6E914966FB48}"/>
                  </a:ext>
                </a:extLst>
              </p:cNvPr>
              <p:cNvSpPr/>
              <p:nvPr/>
            </p:nvSpPr>
            <p:spPr>
              <a:xfrm>
                <a:off x="7763842" y="5193175"/>
                <a:ext cx="288000" cy="288000"/>
              </a:xfrm>
              <a:prstGeom prst="hexagon">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5" name="Rectangle: Rounded Corners 64">
              <a:extLst>
                <a:ext uri="{FF2B5EF4-FFF2-40B4-BE49-F238E27FC236}">
                  <a16:creationId xmlns:a16="http://schemas.microsoft.com/office/drawing/2014/main" id="{A2F4E88A-4240-C367-BF55-79D425A37849}"/>
                </a:ext>
              </a:extLst>
            </p:cNvPr>
            <p:cNvSpPr/>
            <p:nvPr/>
          </p:nvSpPr>
          <p:spPr>
            <a:xfrm>
              <a:off x="6819052" y="4291747"/>
              <a:ext cx="1252538" cy="1380068"/>
            </a:xfrm>
            <a:prstGeom prst="roundRect">
              <a:avLst>
                <a:gd name="adj" fmla="val 21940"/>
              </a:avLst>
            </a:prstGeom>
            <a:noFill/>
            <a:ln w="254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t" anchorCtr="0"/>
            <a:lstStyle/>
            <a:p>
              <a:pPr algn="ctr"/>
              <a:endParaRPr lang="en-GB" dirty="0">
                <a:solidFill>
                  <a:srgbClr val="EB5B5D"/>
                </a:solidFill>
              </a:endParaRPr>
            </a:p>
          </p:txBody>
        </p:sp>
        <p:sp>
          <p:nvSpPr>
            <p:cNvPr id="37" name="Trapezium 36">
              <a:extLst>
                <a:ext uri="{FF2B5EF4-FFF2-40B4-BE49-F238E27FC236}">
                  <a16:creationId xmlns:a16="http://schemas.microsoft.com/office/drawing/2014/main" id="{E025B1C6-1942-7BCF-9C6D-B3C64DD05E8B}"/>
                </a:ext>
              </a:extLst>
            </p:cNvPr>
            <p:cNvSpPr/>
            <p:nvPr/>
          </p:nvSpPr>
          <p:spPr>
            <a:xfrm rot="6300000">
              <a:off x="8231392" y="4970232"/>
              <a:ext cx="25200" cy="612000"/>
            </a:xfrm>
            <a:prstGeom prst="trapezoid">
              <a:avLst>
                <a:gd name="adj" fmla="val 37405"/>
              </a:avLst>
            </a:prstGeom>
            <a:solidFill>
              <a:schemeClr val="tx1">
                <a:lumMod val="65000"/>
                <a:lumOff val="35000"/>
              </a:schemeClr>
            </a:solidFill>
            <a:ln w="34925" cap="rnd">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rapezium 20">
              <a:extLst>
                <a:ext uri="{FF2B5EF4-FFF2-40B4-BE49-F238E27FC236}">
                  <a16:creationId xmlns:a16="http://schemas.microsoft.com/office/drawing/2014/main" id="{4A8A11EB-0E10-D7E4-4D65-86F3E7D2F29B}"/>
                </a:ext>
              </a:extLst>
            </p:cNvPr>
            <p:cNvSpPr/>
            <p:nvPr/>
          </p:nvSpPr>
          <p:spPr>
            <a:xfrm rot="4500000">
              <a:off x="8228261" y="4437396"/>
              <a:ext cx="25200" cy="620903"/>
            </a:xfrm>
            <a:prstGeom prst="trapezoid">
              <a:avLst>
                <a:gd name="adj" fmla="val 37405"/>
              </a:avLst>
            </a:prstGeom>
            <a:solidFill>
              <a:schemeClr val="tx1">
                <a:lumMod val="65000"/>
                <a:lumOff val="35000"/>
              </a:schemeClr>
            </a:solidFill>
            <a:ln w="34925" cap="rnd">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Rounded Corners 34">
              <a:extLst>
                <a:ext uri="{FF2B5EF4-FFF2-40B4-BE49-F238E27FC236}">
                  <a16:creationId xmlns:a16="http://schemas.microsoft.com/office/drawing/2014/main" id="{1ACDBE52-3006-D5EE-6671-CDE2C3857C15}"/>
                </a:ext>
              </a:extLst>
            </p:cNvPr>
            <p:cNvSpPr/>
            <p:nvPr/>
          </p:nvSpPr>
          <p:spPr>
            <a:xfrm>
              <a:off x="6942710" y="4414217"/>
              <a:ext cx="1000960" cy="1127760"/>
            </a:xfrm>
            <a:prstGeom prst="roundRect">
              <a:avLst/>
            </a:prstGeom>
            <a:noFill/>
            <a:ln w="28575">
              <a:solidFill>
                <a:srgbClr val="EB5B5D"/>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t" anchorCtr="0"/>
            <a:lstStyle/>
            <a:p>
              <a:pPr algn="ctr"/>
              <a:r>
                <a:rPr lang="en-GB" dirty="0">
                  <a:solidFill>
                    <a:srgbClr val="EB5B5D"/>
                  </a:solidFill>
                </a:rPr>
                <a:t>Sample</a:t>
              </a:r>
            </a:p>
          </p:txBody>
        </p:sp>
        <p:sp>
          <p:nvSpPr>
            <p:cNvPr id="7" name="Oval 6">
              <a:extLst>
                <a:ext uri="{FF2B5EF4-FFF2-40B4-BE49-F238E27FC236}">
                  <a16:creationId xmlns:a16="http://schemas.microsoft.com/office/drawing/2014/main" id="{80457E25-EBF6-6FCD-2613-E31C1DF00872}"/>
                </a:ext>
              </a:extLst>
            </p:cNvPr>
            <p:cNvSpPr/>
            <p:nvPr/>
          </p:nvSpPr>
          <p:spPr>
            <a:xfrm>
              <a:off x="8741951" y="5308200"/>
              <a:ext cx="216000" cy="216000"/>
            </a:xfrm>
            <a:prstGeom prst="ellipse">
              <a:avLst/>
            </a:prstGeom>
            <a:noFill/>
            <a:ln w="28575">
              <a:solidFill>
                <a:srgbClr val="D6DF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558AC278-83C3-3B31-E1A7-95A120629801}"/>
                </a:ext>
              </a:extLst>
            </p:cNvPr>
            <p:cNvSpPr/>
            <p:nvPr/>
          </p:nvSpPr>
          <p:spPr>
            <a:xfrm>
              <a:off x="8932286" y="4449183"/>
              <a:ext cx="216000" cy="216000"/>
            </a:xfrm>
            <a:prstGeom prst="ellipse">
              <a:avLst/>
            </a:prstGeom>
            <a:noFill/>
            <a:ln w="28575">
              <a:solidFill>
                <a:srgbClr val="6E8F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61A13AC4-6E11-2101-8ED6-66D747B49AFF}"/>
                </a:ext>
              </a:extLst>
            </p:cNvPr>
            <p:cNvSpPr/>
            <p:nvPr/>
          </p:nvSpPr>
          <p:spPr>
            <a:xfrm>
              <a:off x="9287990" y="4887076"/>
              <a:ext cx="216000" cy="216000"/>
            </a:xfrm>
            <a:prstGeom prst="ellipse">
              <a:avLst/>
            </a:prstGeom>
            <a:noFill/>
            <a:ln w="28575">
              <a:solidFill>
                <a:srgbClr val="375D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6057F9D4-9D10-686B-4CD2-BB2847F7C743}"/>
                </a:ext>
              </a:extLst>
            </p:cNvPr>
            <p:cNvSpPr txBox="1"/>
            <p:nvPr/>
          </p:nvSpPr>
          <p:spPr>
            <a:xfrm>
              <a:off x="2638062" y="5154312"/>
              <a:ext cx="1128013" cy="307777"/>
            </a:xfrm>
            <a:prstGeom prst="rect">
              <a:avLst/>
            </a:prstGeom>
            <a:noFill/>
          </p:spPr>
          <p:txBody>
            <a:bodyPr wrap="square">
              <a:spAutoFit/>
            </a:bodyPr>
            <a:lstStyle/>
            <a:p>
              <a:pPr algn="ctr"/>
              <a:r>
                <a:rPr lang="en-GB" sz="1400" dirty="0">
                  <a:solidFill>
                    <a:schemeClr val="tx1">
                      <a:lumMod val="65000"/>
                      <a:lumOff val="35000"/>
                    </a:schemeClr>
                  </a:solidFill>
                </a:rPr>
                <a:t>neutrons</a:t>
              </a:r>
            </a:p>
          </p:txBody>
        </p:sp>
        <p:pic>
          <p:nvPicPr>
            <p:cNvPr id="32" name="Picture 31">
              <a:extLst>
                <a:ext uri="{FF2B5EF4-FFF2-40B4-BE49-F238E27FC236}">
                  <a16:creationId xmlns:a16="http://schemas.microsoft.com/office/drawing/2014/main" id="{F416F952-32AE-14E9-1D7D-D42B7ACC2202}"/>
                </a:ext>
              </a:extLst>
            </p:cNvPr>
            <p:cNvPicPr>
              <a:picLocks noChangeAspect="1"/>
            </p:cNvPicPr>
            <p:nvPr/>
          </p:nvPicPr>
          <p:blipFill>
            <a:blip r:embed="rId2"/>
            <a:stretch>
              <a:fillRect/>
            </a:stretch>
          </p:blipFill>
          <p:spPr>
            <a:xfrm>
              <a:off x="2888098" y="4853118"/>
              <a:ext cx="627942" cy="249958"/>
            </a:xfrm>
            <a:prstGeom prst="rect">
              <a:avLst/>
            </a:prstGeom>
          </p:spPr>
        </p:pic>
        <p:sp>
          <p:nvSpPr>
            <p:cNvPr id="38" name="Oval 37">
              <a:extLst>
                <a:ext uri="{FF2B5EF4-FFF2-40B4-BE49-F238E27FC236}">
                  <a16:creationId xmlns:a16="http://schemas.microsoft.com/office/drawing/2014/main" id="{BF3D17C4-0F27-60B3-1522-1FF3DD3B36F4}"/>
                </a:ext>
              </a:extLst>
            </p:cNvPr>
            <p:cNvSpPr/>
            <p:nvPr/>
          </p:nvSpPr>
          <p:spPr>
            <a:xfrm>
              <a:off x="10365168" y="4663339"/>
              <a:ext cx="216000" cy="216000"/>
            </a:xfrm>
            <a:prstGeom prst="ellipse">
              <a:avLst/>
            </a:prstGeom>
            <a:noFill/>
            <a:ln w="28575">
              <a:solidFill>
                <a:srgbClr val="375D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223343A6-E3C4-AECE-86FA-38D6A67701D1}"/>
                </a:ext>
              </a:extLst>
            </p:cNvPr>
            <p:cNvSpPr/>
            <p:nvPr/>
          </p:nvSpPr>
          <p:spPr>
            <a:xfrm>
              <a:off x="7342810" y="4955656"/>
              <a:ext cx="216000" cy="216000"/>
            </a:xfrm>
            <a:prstGeom prst="ellipse">
              <a:avLst/>
            </a:prstGeom>
            <a:noFill/>
            <a:ln w="28575">
              <a:solidFill>
                <a:srgbClr val="375D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Star: 6 Points 39">
              <a:extLst>
                <a:ext uri="{FF2B5EF4-FFF2-40B4-BE49-F238E27FC236}">
                  <a16:creationId xmlns:a16="http://schemas.microsoft.com/office/drawing/2014/main" id="{72961C52-940B-1E28-487E-B51E44D1EAC8}"/>
                </a:ext>
              </a:extLst>
            </p:cNvPr>
            <p:cNvSpPr/>
            <p:nvPr/>
          </p:nvSpPr>
          <p:spPr>
            <a:xfrm>
              <a:off x="7427769" y="4946357"/>
              <a:ext cx="302895" cy="388620"/>
            </a:xfrm>
            <a:prstGeom prst="star6">
              <a:avLst>
                <a:gd name="adj" fmla="val 5339"/>
                <a:gd name="hf" fmla="val 115470"/>
              </a:avLst>
            </a:prstGeom>
            <a:solidFill>
              <a:srgbClr val="FF9D1B"/>
            </a:solidFill>
            <a:ln>
              <a:solidFill>
                <a:srgbClr val="FF9D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FF9D1B"/>
                </a:solidFill>
              </a:endParaRPr>
            </a:p>
          </p:txBody>
        </p:sp>
        <p:cxnSp>
          <p:nvCxnSpPr>
            <p:cNvPr id="52" name="Straight Connector 51">
              <a:extLst>
                <a:ext uri="{FF2B5EF4-FFF2-40B4-BE49-F238E27FC236}">
                  <a16:creationId xmlns:a16="http://schemas.microsoft.com/office/drawing/2014/main" id="{F74E27AA-313A-FAE1-2236-2B6558CFE2A2}"/>
                </a:ext>
              </a:extLst>
            </p:cNvPr>
            <p:cNvCxnSpPr>
              <a:cxnSpLocks/>
            </p:cNvCxnSpPr>
            <p:nvPr/>
          </p:nvCxnSpPr>
          <p:spPr>
            <a:xfrm>
              <a:off x="250717" y="4981172"/>
              <a:ext cx="663801"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CBA8A01-CEF3-7727-14FE-39DBC12E8792}"/>
                </a:ext>
              </a:extLst>
            </p:cNvPr>
            <p:cNvCxnSpPr>
              <a:cxnSpLocks/>
            </p:cNvCxnSpPr>
            <p:nvPr/>
          </p:nvCxnSpPr>
          <p:spPr>
            <a:xfrm>
              <a:off x="1797576" y="4980018"/>
              <a:ext cx="900000"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F6B0AB9-8942-0A2F-6508-139C2DECED0B}"/>
                </a:ext>
              </a:extLst>
            </p:cNvPr>
            <p:cNvCxnSpPr>
              <a:cxnSpLocks/>
            </p:cNvCxnSpPr>
            <p:nvPr/>
          </p:nvCxnSpPr>
          <p:spPr>
            <a:xfrm>
              <a:off x="3683526" y="4980018"/>
              <a:ext cx="900000"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886F3AF-1E1A-D8FD-87D7-88C26BCAC884}"/>
                </a:ext>
              </a:extLst>
            </p:cNvPr>
            <p:cNvCxnSpPr>
              <a:cxnSpLocks/>
            </p:cNvCxnSpPr>
            <p:nvPr/>
          </p:nvCxnSpPr>
          <p:spPr>
            <a:xfrm>
              <a:off x="5607576" y="4980018"/>
              <a:ext cx="900000" cy="0"/>
            </a:xfrm>
            <a:prstGeom prst="line">
              <a:avLst/>
            </a:prstGeom>
            <a:ln w="381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7" name="Block Arc 56">
              <a:extLst>
                <a:ext uri="{FF2B5EF4-FFF2-40B4-BE49-F238E27FC236}">
                  <a16:creationId xmlns:a16="http://schemas.microsoft.com/office/drawing/2014/main" id="{B8EFE5B8-52FC-AEA4-7D17-C81B6E269F1D}"/>
                </a:ext>
              </a:extLst>
            </p:cNvPr>
            <p:cNvSpPr/>
            <p:nvPr/>
          </p:nvSpPr>
          <p:spPr>
            <a:xfrm rot="5400000">
              <a:off x="3247568" y="2890997"/>
              <a:ext cx="9342859" cy="4174199"/>
            </a:xfrm>
            <a:prstGeom prst="blockArc">
              <a:avLst>
                <a:gd name="adj1" fmla="val 14141975"/>
                <a:gd name="adj2" fmla="val 18040726"/>
                <a:gd name="adj3" fmla="val 7761"/>
              </a:avLst>
            </a:prstGeom>
            <a:noFill/>
            <a:ln w="28575">
              <a:solidFill>
                <a:srgbClr val="6DB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8" name="TextBox 57">
              <a:extLst>
                <a:ext uri="{FF2B5EF4-FFF2-40B4-BE49-F238E27FC236}">
                  <a16:creationId xmlns:a16="http://schemas.microsoft.com/office/drawing/2014/main" id="{60AF51DB-2A5F-AD16-8B85-C0885725675F}"/>
                </a:ext>
              </a:extLst>
            </p:cNvPr>
            <p:cNvSpPr txBox="1"/>
            <p:nvPr/>
          </p:nvSpPr>
          <p:spPr>
            <a:xfrm>
              <a:off x="9248847" y="6182001"/>
              <a:ext cx="1247855" cy="369332"/>
            </a:xfrm>
            <a:prstGeom prst="rect">
              <a:avLst/>
            </a:prstGeom>
            <a:noFill/>
          </p:spPr>
          <p:txBody>
            <a:bodyPr wrap="square">
              <a:spAutoFit/>
            </a:bodyPr>
            <a:lstStyle/>
            <a:p>
              <a:pPr algn="ctr"/>
              <a:r>
                <a:rPr lang="en-GB" dirty="0">
                  <a:solidFill>
                    <a:srgbClr val="6DB750"/>
                  </a:solidFill>
                </a:rPr>
                <a:t>Detectors</a:t>
              </a:r>
            </a:p>
          </p:txBody>
        </p:sp>
        <p:grpSp>
          <p:nvGrpSpPr>
            <p:cNvPr id="76" name="Group 75">
              <a:extLst>
                <a:ext uri="{FF2B5EF4-FFF2-40B4-BE49-F238E27FC236}">
                  <a16:creationId xmlns:a16="http://schemas.microsoft.com/office/drawing/2014/main" id="{2C6B896B-EEC5-40BF-50EC-F3EDFDFF716A}"/>
                </a:ext>
              </a:extLst>
            </p:cNvPr>
            <p:cNvGrpSpPr/>
            <p:nvPr/>
          </p:nvGrpSpPr>
          <p:grpSpPr>
            <a:xfrm>
              <a:off x="4769199" y="4878169"/>
              <a:ext cx="682611" cy="224907"/>
              <a:chOff x="6964089" y="5875432"/>
              <a:chExt cx="682611" cy="224907"/>
            </a:xfrm>
          </p:grpSpPr>
          <p:sp>
            <p:nvSpPr>
              <p:cNvPr id="68" name="Oval 67">
                <a:extLst>
                  <a:ext uri="{FF2B5EF4-FFF2-40B4-BE49-F238E27FC236}">
                    <a16:creationId xmlns:a16="http://schemas.microsoft.com/office/drawing/2014/main" id="{54A8C673-1421-0856-D896-AA474CAD4FEC}"/>
                  </a:ext>
                </a:extLst>
              </p:cNvPr>
              <p:cNvSpPr/>
              <p:nvPr/>
            </p:nvSpPr>
            <p:spPr>
              <a:xfrm>
                <a:off x="6964089" y="5875432"/>
                <a:ext cx="216000" cy="216000"/>
              </a:xfrm>
              <a:prstGeom prst="ellipse">
                <a:avLst/>
              </a:prstGeom>
              <a:noFill/>
              <a:ln w="28575">
                <a:solidFill>
                  <a:srgbClr val="D6DF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9CF88E09-3010-98EF-5667-9791B27535D7}"/>
                  </a:ext>
                </a:extLst>
              </p:cNvPr>
              <p:cNvSpPr/>
              <p:nvPr/>
            </p:nvSpPr>
            <p:spPr>
              <a:xfrm>
                <a:off x="7118536" y="5883052"/>
                <a:ext cx="216000" cy="216000"/>
              </a:xfrm>
              <a:prstGeom prst="ellipse">
                <a:avLst/>
              </a:prstGeom>
              <a:noFill/>
              <a:ln w="28575">
                <a:solidFill>
                  <a:srgbClr val="ABBE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75E55AA1-2CE6-8471-F71A-3FF1564A68B0}"/>
                  </a:ext>
                </a:extLst>
              </p:cNvPr>
              <p:cNvSpPr/>
              <p:nvPr/>
            </p:nvSpPr>
            <p:spPr>
              <a:xfrm>
                <a:off x="7276253" y="5883052"/>
                <a:ext cx="216000" cy="216000"/>
              </a:xfrm>
              <a:prstGeom prst="ellipse">
                <a:avLst/>
              </a:prstGeom>
              <a:noFill/>
              <a:ln w="28575">
                <a:solidFill>
                  <a:srgbClr val="6E8F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F4AAC2A9-A167-7992-2508-0EEC46D730E1}"/>
                  </a:ext>
                </a:extLst>
              </p:cNvPr>
              <p:cNvSpPr/>
              <p:nvPr/>
            </p:nvSpPr>
            <p:spPr>
              <a:xfrm>
                <a:off x="7430700" y="5884339"/>
                <a:ext cx="216000" cy="216000"/>
              </a:xfrm>
              <a:prstGeom prst="ellipse">
                <a:avLst/>
              </a:prstGeom>
              <a:noFill/>
              <a:ln w="28575">
                <a:solidFill>
                  <a:srgbClr val="375D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7" name="Group 76">
              <a:extLst>
                <a:ext uri="{FF2B5EF4-FFF2-40B4-BE49-F238E27FC236}">
                  <a16:creationId xmlns:a16="http://schemas.microsoft.com/office/drawing/2014/main" id="{801D3172-34C5-1A0A-0B48-95CDB690A00A}"/>
                </a:ext>
              </a:extLst>
            </p:cNvPr>
            <p:cNvGrpSpPr/>
            <p:nvPr/>
          </p:nvGrpSpPr>
          <p:grpSpPr>
            <a:xfrm>
              <a:off x="1079506" y="4872730"/>
              <a:ext cx="568311" cy="224907"/>
              <a:chOff x="7877346" y="6046373"/>
              <a:chExt cx="568311" cy="224907"/>
            </a:xfrm>
          </p:grpSpPr>
          <p:sp>
            <p:nvSpPr>
              <p:cNvPr id="72" name="Oval 71">
                <a:extLst>
                  <a:ext uri="{FF2B5EF4-FFF2-40B4-BE49-F238E27FC236}">
                    <a16:creationId xmlns:a16="http://schemas.microsoft.com/office/drawing/2014/main" id="{2208EDFE-36C3-24AD-A354-0B463180502D}"/>
                  </a:ext>
                </a:extLst>
              </p:cNvPr>
              <p:cNvSpPr/>
              <p:nvPr/>
            </p:nvSpPr>
            <p:spPr>
              <a:xfrm>
                <a:off x="7877346" y="6046373"/>
                <a:ext cx="216000" cy="216000"/>
              </a:xfrm>
              <a:prstGeom prst="ellipse">
                <a:avLst/>
              </a:prstGeom>
              <a:noFill/>
              <a:ln w="28575">
                <a:solidFill>
                  <a:srgbClr val="D6DF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Oval 72">
                <a:extLst>
                  <a:ext uri="{FF2B5EF4-FFF2-40B4-BE49-F238E27FC236}">
                    <a16:creationId xmlns:a16="http://schemas.microsoft.com/office/drawing/2014/main" id="{C2EDFEEC-2800-62F4-74F6-B52D2339B2E3}"/>
                  </a:ext>
                </a:extLst>
              </p:cNvPr>
              <p:cNvSpPr/>
              <p:nvPr/>
            </p:nvSpPr>
            <p:spPr>
              <a:xfrm>
                <a:off x="8003218" y="6053993"/>
                <a:ext cx="216000" cy="216000"/>
              </a:xfrm>
              <a:prstGeom prst="ellipse">
                <a:avLst/>
              </a:prstGeom>
              <a:noFill/>
              <a:ln w="28575">
                <a:solidFill>
                  <a:srgbClr val="ABBE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Oval 73">
                <a:extLst>
                  <a:ext uri="{FF2B5EF4-FFF2-40B4-BE49-F238E27FC236}">
                    <a16:creationId xmlns:a16="http://schemas.microsoft.com/office/drawing/2014/main" id="{DFC04C17-DB8C-8089-A76A-17554A3CE810}"/>
                  </a:ext>
                </a:extLst>
              </p:cNvPr>
              <p:cNvSpPr/>
              <p:nvPr/>
            </p:nvSpPr>
            <p:spPr>
              <a:xfrm>
                <a:off x="8103785" y="6053993"/>
                <a:ext cx="216000" cy="216000"/>
              </a:xfrm>
              <a:prstGeom prst="ellipse">
                <a:avLst/>
              </a:prstGeom>
              <a:noFill/>
              <a:ln w="28575">
                <a:solidFill>
                  <a:srgbClr val="6E8F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ADFBCC3-96A5-AF47-61A4-9DA7F0B54978}"/>
                  </a:ext>
                </a:extLst>
              </p:cNvPr>
              <p:cNvSpPr/>
              <p:nvPr/>
            </p:nvSpPr>
            <p:spPr>
              <a:xfrm>
                <a:off x="8229657" y="6055280"/>
                <a:ext cx="216000" cy="216000"/>
              </a:xfrm>
              <a:prstGeom prst="ellipse">
                <a:avLst/>
              </a:prstGeom>
              <a:noFill/>
              <a:ln w="28575">
                <a:solidFill>
                  <a:srgbClr val="375D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8" name="TextBox 7">
            <a:extLst>
              <a:ext uri="{FF2B5EF4-FFF2-40B4-BE49-F238E27FC236}">
                <a16:creationId xmlns:a16="http://schemas.microsoft.com/office/drawing/2014/main" id="{5A9A7DC4-7A67-9761-07CA-CA98A1D30606}"/>
              </a:ext>
            </a:extLst>
          </p:cNvPr>
          <p:cNvSpPr txBox="1"/>
          <p:nvPr/>
        </p:nvSpPr>
        <p:spPr>
          <a:xfrm>
            <a:off x="203200" y="4159102"/>
            <a:ext cx="6071140" cy="1200329"/>
          </a:xfrm>
          <a:prstGeom prst="rect">
            <a:avLst/>
          </a:prstGeom>
          <a:noFill/>
        </p:spPr>
        <p:txBody>
          <a:bodyPr wrap="square">
            <a:spAutoFit/>
          </a:bodyPr>
          <a:lstStyle/>
          <a:p>
            <a:r>
              <a:rPr lang="en-GB" dirty="0"/>
              <a:t>Changes in these properties reveal how neutrons interact with a sample. From these interactions, scientists can uncover important information about a material’s structure, dynamics and magnetic properties.</a:t>
            </a:r>
          </a:p>
        </p:txBody>
      </p:sp>
    </p:spTree>
    <p:extLst>
      <p:ext uri="{BB962C8B-B14F-4D97-AF65-F5344CB8AC3E}">
        <p14:creationId xmlns:p14="http://schemas.microsoft.com/office/powerpoint/2010/main" val="4243483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DDB7C-BBF1-2EBC-EDE6-D44AF91C1B4F}"/>
            </a:ext>
          </a:extLst>
        </p:cNvPr>
        <p:cNvGrpSpPr/>
        <p:nvPr/>
      </p:nvGrpSpPr>
      <p:grpSpPr>
        <a:xfrm>
          <a:off x="0" y="0"/>
          <a:ext cx="0" cy="0"/>
          <a:chOff x="0" y="0"/>
          <a:chExt cx="0" cy="0"/>
        </a:xfrm>
      </p:grpSpPr>
      <p:sp>
        <p:nvSpPr>
          <p:cNvPr id="42" name="TextBox 41">
            <a:extLst>
              <a:ext uri="{FF2B5EF4-FFF2-40B4-BE49-F238E27FC236}">
                <a16:creationId xmlns:a16="http://schemas.microsoft.com/office/drawing/2014/main" id="{34BCF48D-3435-6282-C069-683B8867BFEB}"/>
              </a:ext>
            </a:extLst>
          </p:cNvPr>
          <p:cNvSpPr txBox="1"/>
          <p:nvPr/>
        </p:nvSpPr>
        <p:spPr>
          <a:xfrm>
            <a:off x="179706" y="355600"/>
            <a:ext cx="5466332" cy="461665"/>
          </a:xfrm>
          <a:prstGeom prst="rect">
            <a:avLst/>
          </a:prstGeom>
          <a:noFill/>
        </p:spPr>
        <p:txBody>
          <a:bodyPr wrap="square" rtlCol="0">
            <a:spAutoFit/>
          </a:bodyPr>
          <a:lstStyle/>
          <a:p>
            <a:r>
              <a:rPr lang="en-GB" sz="3600" i="0" u="none" strike="noStrike" baseline="30000">
                <a:solidFill>
                  <a:srgbClr val="003088"/>
                </a:solidFill>
                <a:latin typeface="Arial" panose="020B0604020202020204" pitchFamily="34" charset="0"/>
                <a:cs typeface="Arial" panose="020B0604020202020204" pitchFamily="34" charset="0"/>
              </a:rPr>
              <a:t>Why use muons to study materials?</a:t>
            </a:r>
          </a:p>
        </p:txBody>
      </p:sp>
      <p:sp>
        <p:nvSpPr>
          <p:cNvPr id="103" name="TextBox 102">
            <a:extLst>
              <a:ext uri="{FF2B5EF4-FFF2-40B4-BE49-F238E27FC236}">
                <a16:creationId xmlns:a16="http://schemas.microsoft.com/office/drawing/2014/main" id="{EF094C6E-078E-97D2-F4E0-5792149A3D6E}"/>
              </a:ext>
            </a:extLst>
          </p:cNvPr>
          <p:cNvSpPr txBox="1"/>
          <p:nvPr/>
        </p:nvSpPr>
        <p:spPr>
          <a:xfrm>
            <a:off x="179707" y="747874"/>
            <a:ext cx="10925798" cy="369332"/>
          </a:xfrm>
          <a:prstGeom prst="rect">
            <a:avLst/>
          </a:prstGeom>
          <a:noFill/>
        </p:spPr>
        <p:txBody>
          <a:bodyPr wrap="square">
            <a:spAutoFit/>
          </a:bodyPr>
          <a:lstStyle/>
          <a:p>
            <a:r>
              <a:rPr lang="en-GB" b="1">
                <a:latin typeface="Arial" panose="020B0604020202020204" pitchFamily="34" charset="0"/>
                <a:cs typeface="Arial" panose="020B0604020202020204" pitchFamily="34" charset="0"/>
              </a:rPr>
              <a:t>Muons are </a:t>
            </a:r>
            <a:r>
              <a:rPr lang="en-GB" b="1" i="0" u="none" strike="noStrike">
                <a:solidFill>
                  <a:srgbClr val="000000"/>
                </a:solidFill>
                <a:effectLst/>
                <a:latin typeface="Arial" panose="020B0604020202020204" pitchFamily="34" charset="0"/>
                <a:cs typeface="Arial" panose="020B0604020202020204" pitchFamily="34" charset="0"/>
              </a:rPr>
              <a:t>short-lived elementary particles that </a:t>
            </a:r>
            <a:r>
              <a:rPr lang="en-GB" b="1">
                <a:latin typeface="Arial" panose="020B0604020202020204" pitchFamily="34" charset="0"/>
                <a:cs typeface="Arial" panose="020B0604020202020204" pitchFamily="34" charset="0"/>
              </a:rPr>
              <a:t>can be used in materials characterisation to:</a:t>
            </a:r>
          </a:p>
        </p:txBody>
      </p:sp>
      <p:sp>
        <p:nvSpPr>
          <p:cNvPr id="46" name="TextBox 45">
            <a:extLst>
              <a:ext uri="{FF2B5EF4-FFF2-40B4-BE49-F238E27FC236}">
                <a16:creationId xmlns:a16="http://schemas.microsoft.com/office/drawing/2014/main" id="{9B924EE8-E014-9864-533E-9BB4699DEE77}"/>
              </a:ext>
            </a:extLst>
          </p:cNvPr>
          <p:cNvSpPr txBox="1"/>
          <p:nvPr/>
        </p:nvSpPr>
        <p:spPr>
          <a:xfrm>
            <a:off x="1191009" y="1270446"/>
            <a:ext cx="3640910" cy="369332"/>
          </a:xfrm>
          <a:prstGeom prst="rect">
            <a:avLst/>
          </a:prstGeom>
          <a:noFill/>
        </p:spPr>
        <p:txBody>
          <a:bodyPr wrap="square" rtlCol="0">
            <a:spAutoFit/>
          </a:bodyPr>
          <a:lstStyle/>
          <a:p>
            <a:r>
              <a:rPr lang="en-GB" b="1">
                <a:solidFill>
                  <a:schemeClr val="tx2"/>
                </a:solidFill>
                <a:latin typeface="Arial" panose="020B0604020202020204" pitchFamily="34" charset="0"/>
                <a:cs typeface="Arial" panose="020B0604020202020204" pitchFamily="34" charset="0"/>
              </a:rPr>
              <a:t>Study the ordering of electrons</a:t>
            </a:r>
          </a:p>
        </p:txBody>
      </p:sp>
      <p:sp>
        <p:nvSpPr>
          <p:cNvPr id="9" name="TextBox 8">
            <a:extLst>
              <a:ext uri="{FF2B5EF4-FFF2-40B4-BE49-F238E27FC236}">
                <a16:creationId xmlns:a16="http://schemas.microsoft.com/office/drawing/2014/main" id="{7BFCAFD6-BC06-EDBA-31DD-8942E6F1EB2C}"/>
              </a:ext>
            </a:extLst>
          </p:cNvPr>
          <p:cNvSpPr txBox="1"/>
          <p:nvPr/>
        </p:nvSpPr>
        <p:spPr>
          <a:xfrm>
            <a:off x="1191009" y="1630912"/>
            <a:ext cx="5319663" cy="923330"/>
          </a:xfrm>
          <a:prstGeom prst="rect">
            <a:avLst/>
          </a:prstGeom>
          <a:noFill/>
        </p:spPr>
        <p:txBody>
          <a:bodyPr wrap="square">
            <a:spAutoFit/>
          </a:bodyPr>
          <a:lstStyle/>
          <a:p>
            <a:r>
              <a:rPr lang="en-GB">
                <a:latin typeface="Arial" panose="020B0604020202020204" pitchFamily="34" charset="0"/>
                <a:cs typeface="Arial" panose="020B0604020202020204" pitchFamily="34" charset="0"/>
              </a:rPr>
              <a:t>Magnets, semiconductors and superconductors are probed using the magnetic fields inside the materials.</a:t>
            </a:r>
          </a:p>
        </p:txBody>
      </p:sp>
      <p:sp>
        <p:nvSpPr>
          <p:cNvPr id="18" name="TextBox 17">
            <a:extLst>
              <a:ext uri="{FF2B5EF4-FFF2-40B4-BE49-F238E27FC236}">
                <a16:creationId xmlns:a16="http://schemas.microsoft.com/office/drawing/2014/main" id="{F7304E42-121F-7D07-F0F0-538D22215D16}"/>
              </a:ext>
            </a:extLst>
          </p:cNvPr>
          <p:cNvSpPr txBox="1"/>
          <p:nvPr/>
        </p:nvSpPr>
        <p:spPr>
          <a:xfrm>
            <a:off x="6836402" y="5900686"/>
            <a:ext cx="4813053" cy="738664"/>
          </a:xfrm>
          <a:prstGeom prst="rect">
            <a:avLst/>
          </a:prstGeom>
          <a:noFill/>
        </p:spPr>
        <p:txBody>
          <a:bodyPr wrap="square">
            <a:spAutoFit/>
          </a:bodyPr>
          <a:lstStyle/>
          <a:p>
            <a:r>
              <a:rPr lang="en-GB" sz="1400" dirty="0">
                <a:solidFill>
                  <a:schemeClr val="accent3"/>
                </a:solidFill>
                <a:latin typeface="Arial" panose="020B0604020202020204" pitchFamily="34" charset="0"/>
                <a:cs typeface="Arial" panose="020B0604020202020204" pitchFamily="34" charset="0"/>
              </a:rPr>
              <a:t>Rather than scattering, muons are implanted in a material. The particles produced when they decay or are captured by atoms give insights into the material’s properties.</a:t>
            </a:r>
          </a:p>
        </p:txBody>
      </p:sp>
      <p:sp>
        <p:nvSpPr>
          <p:cNvPr id="10" name="TextBox 9">
            <a:extLst>
              <a:ext uri="{FF2B5EF4-FFF2-40B4-BE49-F238E27FC236}">
                <a16:creationId xmlns:a16="http://schemas.microsoft.com/office/drawing/2014/main" id="{F56EFE33-0547-881B-A0B7-29B5022BBBCA}"/>
              </a:ext>
            </a:extLst>
          </p:cNvPr>
          <p:cNvSpPr txBox="1"/>
          <p:nvPr/>
        </p:nvSpPr>
        <p:spPr>
          <a:xfrm>
            <a:off x="1191009" y="2706265"/>
            <a:ext cx="4711297" cy="369332"/>
          </a:xfrm>
          <a:prstGeom prst="rect">
            <a:avLst/>
          </a:prstGeom>
          <a:noFill/>
        </p:spPr>
        <p:txBody>
          <a:bodyPr wrap="square" rtlCol="0">
            <a:spAutoFit/>
          </a:bodyPr>
          <a:lstStyle/>
          <a:p>
            <a:r>
              <a:rPr lang="en-GB" b="1">
                <a:solidFill>
                  <a:schemeClr val="tx2"/>
                </a:solidFill>
                <a:latin typeface="Arial" panose="020B0604020202020204" pitchFamily="34" charset="0"/>
                <a:cs typeface="Arial" panose="020B0604020202020204" pitchFamily="34" charset="0"/>
              </a:rPr>
              <a:t>Study the dynamics within materials</a:t>
            </a:r>
          </a:p>
        </p:txBody>
      </p:sp>
      <p:sp>
        <p:nvSpPr>
          <p:cNvPr id="2" name="TextBox 1">
            <a:extLst>
              <a:ext uri="{FF2B5EF4-FFF2-40B4-BE49-F238E27FC236}">
                <a16:creationId xmlns:a16="http://schemas.microsoft.com/office/drawing/2014/main" id="{CED95322-D72A-25AB-7FA8-8BC5BA994425}"/>
              </a:ext>
            </a:extLst>
          </p:cNvPr>
          <p:cNvSpPr txBox="1"/>
          <p:nvPr/>
        </p:nvSpPr>
        <p:spPr>
          <a:xfrm>
            <a:off x="1191009" y="3046622"/>
            <a:ext cx="5069695" cy="1200329"/>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Muons are sensitive to the motion of molecules, atoms, ions and electrons. They answer questions about how ions move in batteries and how electrons move in solar cells.</a:t>
            </a:r>
          </a:p>
        </p:txBody>
      </p:sp>
      <p:sp>
        <p:nvSpPr>
          <p:cNvPr id="16" name="TextBox 15">
            <a:extLst>
              <a:ext uri="{FF2B5EF4-FFF2-40B4-BE49-F238E27FC236}">
                <a16:creationId xmlns:a16="http://schemas.microsoft.com/office/drawing/2014/main" id="{B84CA603-0904-09A7-612B-BB372C719DAC}"/>
              </a:ext>
            </a:extLst>
          </p:cNvPr>
          <p:cNvSpPr txBox="1"/>
          <p:nvPr/>
        </p:nvSpPr>
        <p:spPr>
          <a:xfrm>
            <a:off x="1191009" y="4398975"/>
            <a:ext cx="2292207" cy="369332"/>
          </a:xfrm>
          <a:prstGeom prst="rect">
            <a:avLst/>
          </a:prstGeom>
          <a:noFill/>
        </p:spPr>
        <p:txBody>
          <a:bodyPr wrap="square" rtlCol="0">
            <a:spAutoFit/>
          </a:bodyPr>
          <a:lstStyle/>
          <a:p>
            <a:r>
              <a:rPr lang="en-GB" b="1">
                <a:solidFill>
                  <a:schemeClr val="tx2"/>
                </a:solidFill>
                <a:latin typeface="Arial" panose="020B0604020202020204" pitchFamily="34" charset="0"/>
                <a:cs typeface="Arial" panose="020B0604020202020204" pitchFamily="34" charset="0"/>
              </a:rPr>
              <a:t>Study composition</a:t>
            </a:r>
          </a:p>
        </p:txBody>
      </p:sp>
      <p:sp>
        <p:nvSpPr>
          <p:cNvPr id="17" name="TextBox 16">
            <a:extLst>
              <a:ext uri="{FF2B5EF4-FFF2-40B4-BE49-F238E27FC236}">
                <a16:creationId xmlns:a16="http://schemas.microsoft.com/office/drawing/2014/main" id="{8CB3206B-05ED-E112-B143-6D6BE0D69B93}"/>
              </a:ext>
            </a:extLst>
          </p:cNvPr>
          <p:cNvSpPr txBox="1"/>
          <p:nvPr/>
        </p:nvSpPr>
        <p:spPr>
          <a:xfrm>
            <a:off x="1191009" y="4740267"/>
            <a:ext cx="5200195" cy="923330"/>
          </a:xfrm>
          <a:prstGeom prst="rect">
            <a:avLst/>
          </a:prstGeom>
          <a:noFill/>
        </p:spPr>
        <p:txBody>
          <a:bodyPr wrap="square">
            <a:spAutoFit/>
          </a:bodyPr>
          <a:lstStyle/>
          <a:p>
            <a:r>
              <a:rPr lang="en-GB">
                <a:latin typeface="Arial" panose="020B0604020202020204" pitchFamily="34" charset="0"/>
                <a:cs typeface="Arial" panose="020B0604020202020204" pitchFamily="34" charset="0"/>
              </a:rPr>
              <a:t>Decay of negative muons produces an X-ray ‘fingerprint’ that reflects the elemental composition of the material.</a:t>
            </a:r>
          </a:p>
        </p:txBody>
      </p:sp>
      <p:pic>
        <p:nvPicPr>
          <p:cNvPr id="11" name="Picture 10">
            <a:extLst>
              <a:ext uri="{FF2B5EF4-FFF2-40B4-BE49-F238E27FC236}">
                <a16:creationId xmlns:a16="http://schemas.microsoft.com/office/drawing/2014/main" id="{8E78D1B1-8EC8-C294-0D1B-DD4BBC47777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31695" y="4369635"/>
            <a:ext cx="930820" cy="905223"/>
          </a:xfrm>
          <a:prstGeom prst="rect">
            <a:avLst/>
          </a:prstGeom>
        </p:spPr>
      </p:pic>
      <p:pic>
        <p:nvPicPr>
          <p:cNvPr id="96" name="Graphic 95">
            <a:extLst>
              <a:ext uri="{FF2B5EF4-FFF2-40B4-BE49-F238E27FC236}">
                <a16:creationId xmlns:a16="http://schemas.microsoft.com/office/drawing/2014/main" id="{C70A86D7-140E-DD04-5410-695F9759BC3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0515" y="1398629"/>
            <a:ext cx="693187" cy="647583"/>
          </a:xfrm>
          <a:prstGeom prst="rect">
            <a:avLst/>
          </a:prstGeom>
        </p:spPr>
      </p:pic>
      <p:pic>
        <p:nvPicPr>
          <p:cNvPr id="98" name="Graphic 97">
            <a:extLst>
              <a:ext uri="{FF2B5EF4-FFF2-40B4-BE49-F238E27FC236}">
                <a16:creationId xmlns:a16="http://schemas.microsoft.com/office/drawing/2014/main" id="{6143E5E9-D74C-C572-C58F-4B3FEB09C7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7147" y="2838361"/>
            <a:ext cx="693187" cy="534199"/>
          </a:xfrm>
          <a:prstGeom prst="rect">
            <a:avLst/>
          </a:prstGeom>
        </p:spPr>
      </p:pic>
      <p:grpSp>
        <p:nvGrpSpPr>
          <p:cNvPr id="55" name="Group 54">
            <a:extLst>
              <a:ext uri="{FF2B5EF4-FFF2-40B4-BE49-F238E27FC236}">
                <a16:creationId xmlns:a16="http://schemas.microsoft.com/office/drawing/2014/main" id="{FD053912-9F35-5C6F-88E0-B5D810A3C9C3}"/>
              </a:ext>
            </a:extLst>
          </p:cNvPr>
          <p:cNvGrpSpPr>
            <a:grpSpLocks noGrp="1" noUngrp="1" noRot="1" noMove="1" noResize="1"/>
          </p:cNvGrpSpPr>
          <p:nvPr/>
        </p:nvGrpSpPr>
        <p:grpSpPr>
          <a:xfrm>
            <a:off x="6836403" y="1240023"/>
            <a:ext cx="4659109" cy="4342268"/>
            <a:chOff x="6836403" y="1258311"/>
            <a:chExt cx="4659109" cy="4342268"/>
          </a:xfrm>
        </p:grpSpPr>
        <p:grpSp>
          <p:nvGrpSpPr>
            <p:cNvPr id="54" name="Group 53">
              <a:extLst>
                <a:ext uri="{FF2B5EF4-FFF2-40B4-BE49-F238E27FC236}">
                  <a16:creationId xmlns:a16="http://schemas.microsoft.com/office/drawing/2014/main" id="{2A01212D-1824-C7B3-00B3-F1A4FF51D3C5}"/>
                </a:ext>
              </a:extLst>
            </p:cNvPr>
            <p:cNvGrpSpPr>
              <a:grpSpLocks noGrp="1" noUngrp="1" noRot="1" noMove="1" noResize="1"/>
            </p:cNvGrpSpPr>
            <p:nvPr/>
          </p:nvGrpSpPr>
          <p:grpSpPr>
            <a:xfrm rot="12626795">
              <a:off x="8209652" y="3985728"/>
              <a:ext cx="275553" cy="420641"/>
              <a:chOff x="8889127" y="2840206"/>
              <a:chExt cx="275553" cy="420641"/>
            </a:xfrm>
          </p:grpSpPr>
          <p:sp>
            <p:nvSpPr>
              <p:cNvPr id="47" name="Freeform: Shape 46">
                <a:extLst>
                  <a:ext uri="{FF2B5EF4-FFF2-40B4-BE49-F238E27FC236}">
                    <a16:creationId xmlns:a16="http://schemas.microsoft.com/office/drawing/2014/main" id="{F50C003E-B76E-1DCC-B9F4-6268BD9AD018}"/>
                  </a:ext>
                </a:extLst>
              </p:cNvPr>
              <p:cNvSpPr>
                <a:spLocks noGrp="1" noRot="1" noMove="1" noResize="1" noEditPoints="1" noAdjustHandles="1" noChangeArrowheads="1" noChangeShapeType="1"/>
              </p:cNvSpPr>
              <p:nvPr/>
            </p:nvSpPr>
            <p:spPr>
              <a:xfrm>
                <a:off x="8999217" y="2840206"/>
                <a:ext cx="165463" cy="165627"/>
              </a:xfrm>
              <a:custGeom>
                <a:avLst/>
                <a:gdLst>
                  <a:gd name="connsiteX0" fmla="*/ 0 w 165463"/>
                  <a:gd name="connsiteY0" fmla="*/ 165628 h 165627"/>
                  <a:gd name="connsiteX1" fmla="*/ 165463 w 165463"/>
                  <a:gd name="connsiteY1" fmla="*/ 0 h 165627"/>
                  <a:gd name="connsiteX2" fmla="*/ 0 w 165463"/>
                  <a:gd name="connsiteY2" fmla="*/ 165628 h 165627"/>
                  <a:gd name="connsiteX3" fmla="*/ 0 w 165463"/>
                  <a:gd name="connsiteY3" fmla="*/ 165628 h 165627"/>
                </a:gdLst>
                <a:ahLst/>
                <a:cxnLst>
                  <a:cxn ang="0">
                    <a:pos x="connsiteX0" y="connsiteY0"/>
                  </a:cxn>
                  <a:cxn ang="0">
                    <a:pos x="connsiteX1" y="connsiteY1"/>
                  </a:cxn>
                  <a:cxn ang="0">
                    <a:pos x="connsiteX2" y="connsiteY2"/>
                  </a:cxn>
                  <a:cxn ang="0">
                    <a:pos x="connsiteX3" y="connsiteY3"/>
                  </a:cxn>
                </a:cxnLst>
                <a:rect l="l" t="t" r="r" b="b"/>
                <a:pathLst>
                  <a:path w="165463" h="165627">
                    <a:moveTo>
                      <a:pt x="0" y="165628"/>
                    </a:moveTo>
                    <a:cubicBezTo>
                      <a:pt x="47158" y="102531"/>
                      <a:pt x="102367" y="47158"/>
                      <a:pt x="165463" y="0"/>
                    </a:cubicBezTo>
                    <a:cubicBezTo>
                      <a:pt x="118305" y="63096"/>
                      <a:pt x="62932" y="118470"/>
                      <a:pt x="0" y="165628"/>
                    </a:cubicBezTo>
                    <a:lnTo>
                      <a:pt x="0" y="165628"/>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48" name="Freeform: Shape 47">
                <a:extLst>
                  <a:ext uri="{FF2B5EF4-FFF2-40B4-BE49-F238E27FC236}">
                    <a16:creationId xmlns:a16="http://schemas.microsoft.com/office/drawing/2014/main" id="{1C0BB551-FEC4-C58A-EAE2-8EA0FC619859}"/>
                  </a:ext>
                </a:extLst>
              </p:cNvPr>
              <p:cNvSpPr>
                <a:spLocks noGrp="1" noRot="1" noMove="1" noResize="1" noEditPoints="1" noAdjustHandles="1" noChangeArrowheads="1" noChangeShapeType="1"/>
              </p:cNvSpPr>
              <p:nvPr/>
            </p:nvSpPr>
            <p:spPr>
              <a:xfrm>
                <a:off x="8999217" y="3005670"/>
                <a:ext cx="147224" cy="147224"/>
              </a:xfrm>
              <a:custGeom>
                <a:avLst/>
                <a:gdLst>
                  <a:gd name="connsiteX0" fmla="*/ 0 w 147224"/>
                  <a:gd name="connsiteY0" fmla="*/ 0 h 147224"/>
                  <a:gd name="connsiteX1" fmla="*/ 147224 w 147224"/>
                  <a:gd name="connsiteY1" fmla="*/ 147224 h 147224"/>
                  <a:gd name="connsiteX2" fmla="*/ 0 w 147224"/>
                  <a:gd name="connsiteY2" fmla="*/ 0 h 147224"/>
                  <a:gd name="connsiteX3" fmla="*/ 0 w 147224"/>
                  <a:gd name="connsiteY3" fmla="*/ 0 h 147224"/>
                </a:gdLst>
                <a:ahLst/>
                <a:cxnLst>
                  <a:cxn ang="0">
                    <a:pos x="connsiteX0" y="connsiteY0"/>
                  </a:cxn>
                  <a:cxn ang="0">
                    <a:pos x="connsiteX1" y="connsiteY1"/>
                  </a:cxn>
                  <a:cxn ang="0">
                    <a:pos x="connsiteX2" y="connsiteY2"/>
                  </a:cxn>
                  <a:cxn ang="0">
                    <a:pos x="connsiteX3" y="connsiteY3"/>
                  </a:cxn>
                </a:cxnLst>
                <a:rect l="l" t="t" r="r" b="b"/>
                <a:pathLst>
                  <a:path w="147224" h="147224">
                    <a:moveTo>
                      <a:pt x="0" y="0"/>
                    </a:moveTo>
                    <a:cubicBezTo>
                      <a:pt x="57017" y="41078"/>
                      <a:pt x="106146" y="90208"/>
                      <a:pt x="147224" y="147224"/>
                    </a:cubicBezTo>
                    <a:cubicBezTo>
                      <a:pt x="90208" y="106146"/>
                      <a:pt x="41078" y="57017"/>
                      <a:pt x="0" y="0"/>
                    </a:cubicBezTo>
                    <a:lnTo>
                      <a:pt x="0" y="0"/>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49" name="Freeform: Shape 48">
                <a:extLst>
                  <a:ext uri="{FF2B5EF4-FFF2-40B4-BE49-F238E27FC236}">
                    <a16:creationId xmlns:a16="http://schemas.microsoft.com/office/drawing/2014/main" id="{45E8A979-F577-2B91-BCDE-D33EF7A07CD9}"/>
                  </a:ext>
                </a:extLst>
              </p:cNvPr>
              <p:cNvSpPr>
                <a:spLocks noGrp="1" noRot="1" noMove="1" noResize="1" noEditPoints="1" noAdjustHandles="1" noChangeArrowheads="1" noChangeShapeType="1"/>
              </p:cNvSpPr>
              <p:nvPr/>
            </p:nvSpPr>
            <p:spPr>
              <a:xfrm>
                <a:off x="8889127" y="2906753"/>
                <a:ext cx="115676" cy="99080"/>
              </a:xfrm>
              <a:custGeom>
                <a:avLst/>
                <a:gdLst>
                  <a:gd name="connsiteX0" fmla="*/ 115676 w 115676"/>
                  <a:gd name="connsiteY0" fmla="*/ 99081 h 99080"/>
                  <a:gd name="connsiteX1" fmla="*/ 0 w 115676"/>
                  <a:gd name="connsiteY1" fmla="*/ 0 h 99080"/>
                  <a:gd name="connsiteX2" fmla="*/ 115676 w 115676"/>
                  <a:gd name="connsiteY2" fmla="*/ 99081 h 99080"/>
                  <a:gd name="connsiteX3" fmla="*/ 115676 w 115676"/>
                  <a:gd name="connsiteY3" fmla="*/ 99081 h 99080"/>
                </a:gdLst>
                <a:ahLst/>
                <a:cxnLst>
                  <a:cxn ang="0">
                    <a:pos x="connsiteX0" y="connsiteY0"/>
                  </a:cxn>
                  <a:cxn ang="0">
                    <a:pos x="connsiteX1" y="connsiteY1"/>
                  </a:cxn>
                  <a:cxn ang="0">
                    <a:pos x="connsiteX2" y="connsiteY2"/>
                  </a:cxn>
                  <a:cxn ang="0">
                    <a:pos x="connsiteX3" y="connsiteY3"/>
                  </a:cxn>
                </a:cxnLst>
                <a:rect l="l" t="t" r="r" b="b"/>
                <a:pathLst>
                  <a:path w="115676" h="99080">
                    <a:moveTo>
                      <a:pt x="115676" y="99081"/>
                    </a:moveTo>
                    <a:cubicBezTo>
                      <a:pt x="69833" y="74598"/>
                      <a:pt x="31055" y="41571"/>
                      <a:pt x="0" y="0"/>
                    </a:cubicBezTo>
                    <a:cubicBezTo>
                      <a:pt x="45843" y="24318"/>
                      <a:pt x="84621" y="57510"/>
                      <a:pt x="115676" y="99081"/>
                    </a:cubicBezTo>
                    <a:lnTo>
                      <a:pt x="115676" y="99081"/>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0" name="Freeform: Shape 49">
                <a:extLst>
                  <a:ext uri="{FF2B5EF4-FFF2-40B4-BE49-F238E27FC236}">
                    <a16:creationId xmlns:a16="http://schemas.microsoft.com/office/drawing/2014/main" id="{8BFB5E39-8BBF-638C-2A7D-1922B996D063}"/>
                  </a:ext>
                </a:extLst>
              </p:cNvPr>
              <p:cNvSpPr>
                <a:spLocks noGrp="1" noRot="1" noMove="1" noResize="1" noEditPoints="1" noAdjustHandles="1" noChangeArrowheads="1" noChangeShapeType="1"/>
              </p:cNvSpPr>
              <p:nvPr/>
            </p:nvSpPr>
            <p:spPr>
              <a:xfrm>
                <a:off x="8889127" y="3005670"/>
                <a:ext cx="115676" cy="115840"/>
              </a:xfrm>
              <a:custGeom>
                <a:avLst/>
                <a:gdLst>
                  <a:gd name="connsiteX0" fmla="*/ 115676 w 115676"/>
                  <a:gd name="connsiteY0" fmla="*/ 0 h 115840"/>
                  <a:gd name="connsiteX1" fmla="*/ 0 w 115676"/>
                  <a:gd name="connsiteY1" fmla="*/ 115841 h 115840"/>
                  <a:gd name="connsiteX2" fmla="*/ 115676 w 115676"/>
                  <a:gd name="connsiteY2" fmla="*/ 0 h 115840"/>
                  <a:gd name="connsiteX3" fmla="*/ 115676 w 115676"/>
                  <a:gd name="connsiteY3" fmla="*/ 0 h 115840"/>
                </a:gdLst>
                <a:ahLst/>
                <a:cxnLst>
                  <a:cxn ang="0">
                    <a:pos x="connsiteX0" y="connsiteY0"/>
                  </a:cxn>
                  <a:cxn ang="0">
                    <a:pos x="connsiteX1" y="connsiteY1"/>
                  </a:cxn>
                  <a:cxn ang="0">
                    <a:pos x="connsiteX2" y="connsiteY2"/>
                  </a:cxn>
                  <a:cxn ang="0">
                    <a:pos x="connsiteX3" y="connsiteY3"/>
                  </a:cxn>
                </a:cxnLst>
                <a:rect l="l" t="t" r="r" b="b"/>
                <a:pathLst>
                  <a:path w="115676" h="115840">
                    <a:moveTo>
                      <a:pt x="115676" y="0"/>
                    </a:moveTo>
                    <a:cubicBezTo>
                      <a:pt x="85114" y="46501"/>
                      <a:pt x="46500" y="85278"/>
                      <a:pt x="0" y="115841"/>
                    </a:cubicBezTo>
                    <a:cubicBezTo>
                      <a:pt x="30398" y="69340"/>
                      <a:pt x="69340" y="30562"/>
                      <a:pt x="115676" y="0"/>
                    </a:cubicBezTo>
                    <a:lnTo>
                      <a:pt x="115676" y="0"/>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1" name="Freeform: Shape 50">
                <a:extLst>
                  <a:ext uri="{FF2B5EF4-FFF2-40B4-BE49-F238E27FC236}">
                    <a16:creationId xmlns:a16="http://schemas.microsoft.com/office/drawing/2014/main" id="{2816FD7D-8E54-F338-AF71-D2BC8A070288}"/>
                  </a:ext>
                </a:extLst>
              </p:cNvPr>
              <p:cNvSpPr>
                <a:spLocks noGrp="1" noRot="1" noMove="1" noResize="1" noEditPoints="1" noAdjustHandles="1" noChangeArrowheads="1" noChangeShapeType="1"/>
              </p:cNvSpPr>
              <p:nvPr/>
            </p:nvSpPr>
            <p:spPr>
              <a:xfrm>
                <a:off x="8995211" y="2870111"/>
                <a:ext cx="16883" cy="135722"/>
              </a:xfrm>
              <a:custGeom>
                <a:avLst/>
                <a:gdLst>
                  <a:gd name="connsiteX0" fmla="*/ 8442 w 16883"/>
                  <a:gd name="connsiteY0" fmla="*/ 135723 h 135722"/>
                  <a:gd name="connsiteX1" fmla="*/ 8442 w 16883"/>
                  <a:gd name="connsiteY1" fmla="*/ 0 h 135722"/>
                  <a:gd name="connsiteX2" fmla="*/ 8442 w 16883"/>
                  <a:gd name="connsiteY2" fmla="*/ 135723 h 135722"/>
                  <a:gd name="connsiteX3" fmla="*/ 8442 w 16883"/>
                  <a:gd name="connsiteY3" fmla="*/ 135723 h 135722"/>
                </a:gdLst>
                <a:ahLst/>
                <a:cxnLst>
                  <a:cxn ang="0">
                    <a:pos x="connsiteX0" y="connsiteY0"/>
                  </a:cxn>
                  <a:cxn ang="0">
                    <a:pos x="connsiteX1" y="connsiteY1"/>
                  </a:cxn>
                  <a:cxn ang="0">
                    <a:pos x="connsiteX2" y="connsiteY2"/>
                  </a:cxn>
                  <a:cxn ang="0">
                    <a:pos x="connsiteX3" y="connsiteY3"/>
                  </a:cxn>
                </a:cxnLst>
                <a:rect l="l" t="t" r="r" b="b"/>
                <a:pathLst>
                  <a:path w="16883" h="135722">
                    <a:moveTo>
                      <a:pt x="8442" y="135723"/>
                    </a:moveTo>
                    <a:cubicBezTo>
                      <a:pt x="-2732" y="90537"/>
                      <a:pt x="-2896" y="45022"/>
                      <a:pt x="8442" y="0"/>
                    </a:cubicBezTo>
                    <a:cubicBezTo>
                      <a:pt x="19779" y="45186"/>
                      <a:pt x="19615" y="90701"/>
                      <a:pt x="8442" y="135723"/>
                    </a:cubicBezTo>
                    <a:lnTo>
                      <a:pt x="8442" y="135723"/>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2" name="Freeform: Shape 51">
                <a:extLst>
                  <a:ext uri="{FF2B5EF4-FFF2-40B4-BE49-F238E27FC236}">
                    <a16:creationId xmlns:a16="http://schemas.microsoft.com/office/drawing/2014/main" id="{8AB2D715-B9AB-E708-978D-15166A29B188}"/>
                  </a:ext>
                </a:extLst>
              </p:cNvPr>
              <p:cNvSpPr>
                <a:spLocks noGrp="1" noRot="1" noMove="1" noResize="1" noEditPoints="1" noAdjustHandles="1" noChangeArrowheads="1" noChangeShapeType="1"/>
              </p:cNvSpPr>
              <p:nvPr/>
            </p:nvSpPr>
            <p:spPr>
              <a:xfrm>
                <a:off x="8995211" y="3005834"/>
                <a:ext cx="16883" cy="255013"/>
              </a:xfrm>
              <a:custGeom>
                <a:avLst/>
                <a:gdLst>
                  <a:gd name="connsiteX0" fmla="*/ 8442 w 16883"/>
                  <a:gd name="connsiteY0" fmla="*/ 0 h 255013"/>
                  <a:gd name="connsiteX1" fmla="*/ 8442 w 16883"/>
                  <a:gd name="connsiteY1" fmla="*/ 255014 h 255013"/>
                  <a:gd name="connsiteX2" fmla="*/ 8442 w 16883"/>
                  <a:gd name="connsiteY2" fmla="*/ 0 h 255013"/>
                  <a:gd name="connsiteX3" fmla="*/ 8442 w 16883"/>
                  <a:gd name="connsiteY3" fmla="*/ 0 h 255013"/>
                </a:gdLst>
                <a:ahLst/>
                <a:cxnLst>
                  <a:cxn ang="0">
                    <a:pos x="connsiteX0" y="connsiteY0"/>
                  </a:cxn>
                  <a:cxn ang="0">
                    <a:pos x="connsiteX1" y="connsiteY1"/>
                  </a:cxn>
                  <a:cxn ang="0">
                    <a:pos x="connsiteX2" y="connsiteY2"/>
                  </a:cxn>
                  <a:cxn ang="0">
                    <a:pos x="connsiteX3" y="connsiteY3"/>
                  </a:cxn>
                </a:cxnLst>
                <a:rect l="l" t="t" r="r" b="b"/>
                <a:pathLst>
                  <a:path w="16883" h="255013">
                    <a:moveTo>
                      <a:pt x="8442" y="0"/>
                    </a:moveTo>
                    <a:cubicBezTo>
                      <a:pt x="19615" y="84950"/>
                      <a:pt x="19779" y="170064"/>
                      <a:pt x="8442" y="255014"/>
                    </a:cubicBezTo>
                    <a:cubicBezTo>
                      <a:pt x="-2896" y="170064"/>
                      <a:pt x="-2732" y="84950"/>
                      <a:pt x="8442" y="0"/>
                    </a:cubicBezTo>
                    <a:lnTo>
                      <a:pt x="8442" y="0"/>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53" name="Freeform: Shape 52">
                <a:extLst>
                  <a:ext uri="{FF2B5EF4-FFF2-40B4-BE49-F238E27FC236}">
                    <a16:creationId xmlns:a16="http://schemas.microsoft.com/office/drawing/2014/main" id="{0BE4E100-881C-35A4-843D-03AA4EAE56F2}"/>
                  </a:ext>
                </a:extLst>
              </p:cNvPr>
              <p:cNvSpPr>
                <a:spLocks noGrp="1" noRot="1" noMove="1" noResize="1" noEditPoints="1" noAdjustHandles="1" noChangeArrowheads="1" noChangeShapeType="1"/>
              </p:cNvSpPr>
              <p:nvPr/>
            </p:nvSpPr>
            <p:spPr>
              <a:xfrm>
                <a:off x="9003653" y="2997556"/>
                <a:ext cx="147552" cy="16883"/>
              </a:xfrm>
              <a:custGeom>
                <a:avLst/>
                <a:gdLst>
                  <a:gd name="connsiteX0" fmla="*/ 0 w 147552"/>
                  <a:gd name="connsiteY0" fmla="*/ 8442 h 16883"/>
                  <a:gd name="connsiteX1" fmla="*/ 147553 w 147552"/>
                  <a:gd name="connsiteY1" fmla="*/ 8442 h 16883"/>
                  <a:gd name="connsiteX2" fmla="*/ 0 w 147552"/>
                  <a:gd name="connsiteY2" fmla="*/ 8442 h 16883"/>
                  <a:gd name="connsiteX3" fmla="*/ 0 w 147552"/>
                  <a:gd name="connsiteY3" fmla="*/ 8442 h 16883"/>
                </a:gdLst>
                <a:ahLst/>
                <a:cxnLst>
                  <a:cxn ang="0">
                    <a:pos x="connsiteX0" y="connsiteY0"/>
                  </a:cxn>
                  <a:cxn ang="0">
                    <a:pos x="connsiteX1" y="connsiteY1"/>
                  </a:cxn>
                  <a:cxn ang="0">
                    <a:pos x="connsiteX2" y="connsiteY2"/>
                  </a:cxn>
                  <a:cxn ang="0">
                    <a:pos x="connsiteX3" y="connsiteY3"/>
                  </a:cxn>
                </a:cxnLst>
                <a:rect l="l" t="t" r="r" b="b"/>
                <a:pathLst>
                  <a:path w="147552" h="16883">
                    <a:moveTo>
                      <a:pt x="0" y="8442"/>
                    </a:moveTo>
                    <a:cubicBezTo>
                      <a:pt x="49130" y="-2732"/>
                      <a:pt x="98588" y="-2896"/>
                      <a:pt x="147553" y="8442"/>
                    </a:cubicBezTo>
                    <a:cubicBezTo>
                      <a:pt x="98423" y="19779"/>
                      <a:pt x="48965" y="19615"/>
                      <a:pt x="0" y="8442"/>
                    </a:cubicBezTo>
                    <a:lnTo>
                      <a:pt x="0" y="8442"/>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31CADFC2-BF10-0E2B-F19D-0FB0BD419027}"/>
                </a:ext>
              </a:extLst>
            </p:cNvPr>
            <p:cNvGrpSpPr>
              <a:grpSpLocks noGrp="1" noUngrp="1" noRot="1" noMove="1" noResize="1"/>
            </p:cNvGrpSpPr>
            <p:nvPr/>
          </p:nvGrpSpPr>
          <p:grpSpPr>
            <a:xfrm>
              <a:off x="6836403" y="1258311"/>
              <a:ext cx="4659109" cy="4342268"/>
              <a:chOff x="6589495" y="769947"/>
              <a:chExt cx="4659109" cy="4342268"/>
            </a:xfrm>
          </p:grpSpPr>
          <p:grpSp>
            <p:nvGrpSpPr>
              <p:cNvPr id="3" name="Graphic 12">
                <a:extLst>
                  <a:ext uri="{FF2B5EF4-FFF2-40B4-BE49-F238E27FC236}">
                    <a16:creationId xmlns:a16="http://schemas.microsoft.com/office/drawing/2014/main" id="{4679F0F7-169C-9CB3-7D3A-B996FFF1735C}"/>
                  </a:ext>
                </a:extLst>
              </p:cNvPr>
              <p:cNvGrpSpPr>
                <a:grpSpLocks noGrp="1" noUngrp="1" noRot="1" noMove="1" noResize="1"/>
              </p:cNvGrpSpPr>
              <p:nvPr/>
            </p:nvGrpSpPr>
            <p:grpSpPr>
              <a:xfrm>
                <a:off x="6744042" y="769947"/>
                <a:ext cx="4504562" cy="4342268"/>
                <a:chOff x="6700450" y="761776"/>
                <a:chExt cx="4504562" cy="4342268"/>
              </a:xfrm>
            </p:grpSpPr>
            <p:grpSp>
              <p:nvGrpSpPr>
                <p:cNvPr id="4" name="Graphic 12">
                  <a:extLst>
                    <a:ext uri="{FF2B5EF4-FFF2-40B4-BE49-F238E27FC236}">
                      <a16:creationId xmlns:a16="http://schemas.microsoft.com/office/drawing/2014/main" id="{C406D69C-C2B6-09F7-F9A6-CF7EF19B9CB5}"/>
                    </a:ext>
                  </a:extLst>
                </p:cNvPr>
                <p:cNvGrpSpPr>
                  <a:grpSpLocks noGrp="1" noUngrp="1" noRot="1" noMove="1" noResize="1"/>
                </p:cNvGrpSpPr>
                <p:nvPr/>
              </p:nvGrpSpPr>
              <p:grpSpPr>
                <a:xfrm>
                  <a:off x="8446227" y="2191271"/>
                  <a:ext cx="275553" cy="420641"/>
                  <a:chOff x="8446227" y="2191271"/>
                  <a:chExt cx="275553" cy="420641"/>
                </a:xfrm>
                <a:solidFill>
                  <a:srgbClr val="FEC822"/>
                </a:solidFill>
              </p:grpSpPr>
              <p:sp>
                <p:nvSpPr>
                  <p:cNvPr id="5" name="Freeform: Shape 4">
                    <a:extLst>
                      <a:ext uri="{FF2B5EF4-FFF2-40B4-BE49-F238E27FC236}">
                        <a16:creationId xmlns:a16="http://schemas.microsoft.com/office/drawing/2014/main" id="{972866F4-84DE-9AE2-2E60-3C151B45DB4D}"/>
                      </a:ext>
                    </a:extLst>
                  </p:cNvPr>
                  <p:cNvSpPr>
                    <a:spLocks noGrp="1" noRot="1" noMove="1" noResize="1" noEditPoints="1" noAdjustHandles="1" noChangeArrowheads="1" noChangeShapeType="1"/>
                  </p:cNvSpPr>
                  <p:nvPr/>
                </p:nvSpPr>
                <p:spPr>
                  <a:xfrm>
                    <a:off x="8556317" y="2191271"/>
                    <a:ext cx="165463" cy="165627"/>
                  </a:xfrm>
                  <a:custGeom>
                    <a:avLst/>
                    <a:gdLst>
                      <a:gd name="connsiteX0" fmla="*/ 0 w 165463"/>
                      <a:gd name="connsiteY0" fmla="*/ 165628 h 165627"/>
                      <a:gd name="connsiteX1" fmla="*/ 165463 w 165463"/>
                      <a:gd name="connsiteY1" fmla="*/ 0 h 165627"/>
                      <a:gd name="connsiteX2" fmla="*/ 0 w 165463"/>
                      <a:gd name="connsiteY2" fmla="*/ 165628 h 165627"/>
                      <a:gd name="connsiteX3" fmla="*/ 0 w 165463"/>
                      <a:gd name="connsiteY3" fmla="*/ 165628 h 165627"/>
                    </a:gdLst>
                    <a:ahLst/>
                    <a:cxnLst>
                      <a:cxn ang="0">
                        <a:pos x="connsiteX0" y="connsiteY0"/>
                      </a:cxn>
                      <a:cxn ang="0">
                        <a:pos x="connsiteX1" y="connsiteY1"/>
                      </a:cxn>
                      <a:cxn ang="0">
                        <a:pos x="connsiteX2" y="connsiteY2"/>
                      </a:cxn>
                      <a:cxn ang="0">
                        <a:pos x="connsiteX3" y="connsiteY3"/>
                      </a:cxn>
                    </a:cxnLst>
                    <a:rect l="l" t="t" r="r" b="b"/>
                    <a:pathLst>
                      <a:path w="165463" h="165627">
                        <a:moveTo>
                          <a:pt x="0" y="165628"/>
                        </a:moveTo>
                        <a:cubicBezTo>
                          <a:pt x="47158" y="102531"/>
                          <a:pt x="102367" y="47158"/>
                          <a:pt x="165463" y="0"/>
                        </a:cubicBezTo>
                        <a:cubicBezTo>
                          <a:pt x="118305" y="63096"/>
                          <a:pt x="62932" y="118470"/>
                          <a:pt x="0" y="165628"/>
                        </a:cubicBezTo>
                        <a:lnTo>
                          <a:pt x="0" y="165628"/>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7" name="Freeform: Shape 6">
                    <a:extLst>
                      <a:ext uri="{FF2B5EF4-FFF2-40B4-BE49-F238E27FC236}">
                        <a16:creationId xmlns:a16="http://schemas.microsoft.com/office/drawing/2014/main" id="{D692CEF2-D4E0-9D9D-6261-8713B91EFDFE}"/>
                      </a:ext>
                    </a:extLst>
                  </p:cNvPr>
                  <p:cNvSpPr>
                    <a:spLocks noGrp="1" noRot="1" noMove="1" noResize="1" noEditPoints="1" noAdjustHandles="1" noChangeArrowheads="1" noChangeShapeType="1"/>
                  </p:cNvSpPr>
                  <p:nvPr/>
                </p:nvSpPr>
                <p:spPr>
                  <a:xfrm>
                    <a:off x="8556317" y="2356735"/>
                    <a:ext cx="147224" cy="147224"/>
                  </a:xfrm>
                  <a:custGeom>
                    <a:avLst/>
                    <a:gdLst>
                      <a:gd name="connsiteX0" fmla="*/ 0 w 147224"/>
                      <a:gd name="connsiteY0" fmla="*/ 0 h 147224"/>
                      <a:gd name="connsiteX1" fmla="*/ 147224 w 147224"/>
                      <a:gd name="connsiteY1" fmla="*/ 147224 h 147224"/>
                      <a:gd name="connsiteX2" fmla="*/ 0 w 147224"/>
                      <a:gd name="connsiteY2" fmla="*/ 0 h 147224"/>
                      <a:gd name="connsiteX3" fmla="*/ 0 w 147224"/>
                      <a:gd name="connsiteY3" fmla="*/ 0 h 147224"/>
                    </a:gdLst>
                    <a:ahLst/>
                    <a:cxnLst>
                      <a:cxn ang="0">
                        <a:pos x="connsiteX0" y="connsiteY0"/>
                      </a:cxn>
                      <a:cxn ang="0">
                        <a:pos x="connsiteX1" y="connsiteY1"/>
                      </a:cxn>
                      <a:cxn ang="0">
                        <a:pos x="connsiteX2" y="connsiteY2"/>
                      </a:cxn>
                      <a:cxn ang="0">
                        <a:pos x="connsiteX3" y="connsiteY3"/>
                      </a:cxn>
                    </a:cxnLst>
                    <a:rect l="l" t="t" r="r" b="b"/>
                    <a:pathLst>
                      <a:path w="147224" h="147224">
                        <a:moveTo>
                          <a:pt x="0" y="0"/>
                        </a:moveTo>
                        <a:cubicBezTo>
                          <a:pt x="57017" y="41078"/>
                          <a:pt x="106146" y="90208"/>
                          <a:pt x="147224" y="147224"/>
                        </a:cubicBezTo>
                        <a:cubicBezTo>
                          <a:pt x="90208" y="106146"/>
                          <a:pt x="41078" y="57017"/>
                          <a:pt x="0" y="0"/>
                        </a:cubicBezTo>
                        <a:lnTo>
                          <a:pt x="0" y="0"/>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8" name="Freeform: Shape 7">
                    <a:extLst>
                      <a:ext uri="{FF2B5EF4-FFF2-40B4-BE49-F238E27FC236}">
                        <a16:creationId xmlns:a16="http://schemas.microsoft.com/office/drawing/2014/main" id="{9DC0FE27-BC38-502C-4620-5570EB3DBA5E}"/>
                      </a:ext>
                    </a:extLst>
                  </p:cNvPr>
                  <p:cNvSpPr>
                    <a:spLocks noGrp="1" noRot="1" noMove="1" noResize="1" noEditPoints="1" noAdjustHandles="1" noChangeArrowheads="1" noChangeShapeType="1"/>
                  </p:cNvSpPr>
                  <p:nvPr/>
                </p:nvSpPr>
                <p:spPr>
                  <a:xfrm>
                    <a:off x="8446227" y="2257818"/>
                    <a:ext cx="115676" cy="99080"/>
                  </a:xfrm>
                  <a:custGeom>
                    <a:avLst/>
                    <a:gdLst>
                      <a:gd name="connsiteX0" fmla="*/ 115676 w 115676"/>
                      <a:gd name="connsiteY0" fmla="*/ 99081 h 99080"/>
                      <a:gd name="connsiteX1" fmla="*/ 0 w 115676"/>
                      <a:gd name="connsiteY1" fmla="*/ 0 h 99080"/>
                      <a:gd name="connsiteX2" fmla="*/ 115676 w 115676"/>
                      <a:gd name="connsiteY2" fmla="*/ 99081 h 99080"/>
                      <a:gd name="connsiteX3" fmla="*/ 115676 w 115676"/>
                      <a:gd name="connsiteY3" fmla="*/ 99081 h 99080"/>
                    </a:gdLst>
                    <a:ahLst/>
                    <a:cxnLst>
                      <a:cxn ang="0">
                        <a:pos x="connsiteX0" y="connsiteY0"/>
                      </a:cxn>
                      <a:cxn ang="0">
                        <a:pos x="connsiteX1" y="connsiteY1"/>
                      </a:cxn>
                      <a:cxn ang="0">
                        <a:pos x="connsiteX2" y="connsiteY2"/>
                      </a:cxn>
                      <a:cxn ang="0">
                        <a:pos x="connsiteX3" y="connsiteY3"/>
                      </a:cxn>
                    </a:cxnLst>
                    <a:rect l="l" t="t" r="r" b="b"/>
                    <a:pathLst>
                      <a:path w="115676" h="99080">
                        <a:moveTo>
                          <a:pt x="115676" y="99081"/>
                        </a:moveTo>
                        <a:cubicBezTo>
                          <a:pt x="69833" y="74598"/>
                          <a:pt x="31055" y="41571"/>
                          <a:pt x="0" y="0"/>
                        </a:cubicBezTo>
                        <a:cubicBezTo>
                          <a:pt x="45843" y="24318"/>
                          <a:pt x="84621" y="57510"/>
                          <a:pt x="115676" y="99081"/>
                        </a:cubicBezTo>
                        <a:lnTo>
                          <a:pt x="115676" y="99081"/>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12" name="Freeform: Shape 11">
                    <a:extLst>
                      <a:ext uri="{FF2B5EF4-FFF2-40B4-BE49-F238E27FC236}">
                        <a16:creationId xmlns:a16="http://schemas.microsoft.com/office/drawing/2014/main" id="{5A84D24F-5D8F-3444-F407-2BB8474D76AC}"/>
                      </a:ext>
                    </a:extLst>
                  </p:cNvPr>
                  <p:cNvSpPr>
                    <a:spLocks noGrp="1" noRot="1" noMove="1" noResize="1" noEditPoints="1" noAdjustHandles="1" noChangeArrowheads="1" noChangeShapeType="1"/>
                  </p:cNvSpPr>
                  <p:nvPr/>
                </p:nvSpPr>
                <p:spPr>
                  <a:xfrm>
                    <a:off x="8446227" y="2356735"/>
                    <a:ext cx="115676" cy="115840"/>
                  </a:xfrm>
                  <a:custGeom>
                    <a:avLst/>
                    <a:gdLst>
                      <a:gd name="connsiteX0" fmla="*/ 115676 w 115676"/>
                      <a:gd name="connsiteY0" fmla="*/ 0 h 115840"/>
                      <a:gd name="connsiteX1" fmla="*/ 0 w 115676"/>
                      <a:gd name="connsiteY1" fmla="*/ 115841 h 115840"/>
                      <a:gd name="connsiteX2" fmla="*/ 115676 w 115676"/>
                      <a:gd name="connsiteY2" fmla="*/ 0 h 115840"/>
                      <a:gd name="connsiteX3" fmla="*/ 115676 w 115676"/>
                      <a:gd name="connsiteY3" fmla="*/ 0 h 115840"/>
                    </a:gdLst>
                    <a:ahLst/>
                    <a:cxnLst>
                      <a:cxn ang="0">
                        <a:pos x="connsiteX0" y="connsiteY0"/>
                      </a:cxn>
                      <a:cxn ang="0">
                        <a:pos x="connsiteX1" y="connsiteY1"/>
                      </a:cxn>
                      <a:cxn ang="0">
                        <a:pos x="connsiteX2" y="connsiteY2"/>
                      </a:cxn>
                      <a:cxn ang="0">
                        <a:pos x="connsiteX3" y="connsiteY3"/>
                      </a:cxn>
                    </a:cxnLst>
                    <a:rect l="l" t="t" r="r" b="b"/>
                    <a:pathLst>
                      <a:path w="115676" h="115840">
                        <a:moveTo>
                          <a:pt x="115676" y="0"/>
                        </a:moveTo>
                        <a:cubicBezTo>
                          <a:pt x="85114" y="46501"/>
                          <a:pt x="46500" y="85278"/>
                          <a:pt x="0" y="115841"/>
                        </a:cubicBezTo>
                        <a:cubicBezTo>
                          <a:pt x="30398" y="69340"/>
                          <a:pt x="69340" y="30562"/>
                          <a:pt x="115676" y="0"/>
                        </a:cubicBezTo>
                        <a:lnTo>
                          <a:pt x="115676" y="0"/>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14" name="Freeform: Shape 13">
                    <a:extLst>
                      <a:ext uri="{FF2B5EF4-FFF2-40B4-BE49-F238E27FC236}">
                        <a16:creationId xmlns:a16="http://schemas.microsoft.com/office/drawing/2014/main" id="{2A30F854-49F5-6A63-EAA3-183000AD75A4}"/>
                      </a:ext>
                    </a:extLst>
                  </p:cNvPr>
                  <p:cNvSpPr>
                    <a:spLocks noGrp="1" noRot="1" noMove="1" noResize="1" noEditPoints="1" noAdjustHandles="1" noChangeArrowheads="1" noChangeShapeType="1"/>
                  </p:cNvSpPr>
                  <p:nvPr/>
                </p:nvSpPr>
                <p:spPr>
                  <a:xfrm>
                    <a:off x="8552311" y="2221176"/>
                    <a:ext cx="16883" cy="135722"/>
                  </a:xfrm>
                  <a:custGeom>
                    <a:avLst/>
                    <a:gdLst>
                      <a:gd name="connsiteX0" fmla="*/ 8442 w 16883"/>
                      <a:gd name="connsiteY0" fmla="*/ 135723 h 135722"/>
                      <a:gd name="connsiteX1" fmla="*/ 8442 w 16883"/>
                      <a:gd name="connsiteY1" fmla="*/ 0 h 135722"/>
                      <a:gd name="connsiteX2" fmla="*/ 8442 w 16883"/>
                      <a:gd name="connsiteY2" fmla="*/ 135723 h 135722"/>
                      <a:gd name="connsiteX3" fmla="*/ 8442 w 16883"/>
                      <a:gd name="connsiteY3" fmla="*/ 135723 h 135722"/>
                    </a:gdLst>
                    <a:ahLst/>
                    <a:cxnLst>
                      <a:cxn ang="0">
                        <a:pos x="connsiteX0" y="connsiteY0"/>
                      </a:cxn>
                      <a:cxn ang="0">
                        <a:pos x="connsiteX1" y="connsiteY1"/>
                      </a:cxn>
                      <a:cxn ang="0">
                        <a:pos x="connsiteX2" y="connsiteY2"/>
                      </a:cxn>
                      <a:cxn ang="0">
                        <a:pos x="connsiteX3" y="connsiteY3"/>
                      </a:cxn>
                    </a:cxnLst>
                    <a:rect l="l" t="t" r="r" b="b"/>
                    <a:pathLst>
                      <a:path w="16883" h="135722">
                        <a:moveTo>
                          <a:pt x="8442" y="135723"/>
                        </a:moveTo>
                        <a:cubicBezTo>
                          <a:pt x="-2732" y="90537"/>
                          <a:pt x="-2896" y="45022"/>
                          <a:pt x="8442" y="0"/>
                        </a:cubicBezTo>
                        <a:cubicBezTo>
                          <a:pt x="19779" y="45186"/>
                          <a:pt x="19615" y="90701"/>
                          <a:pt x="8442" y="135723"/>
                        </a:cubicBezTo>
                        <a:lnTo>
                          <a:pt x="8442" y="135723"/>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15" name="Freeform: Shape 14">
                    <a:extLst>
                      <a:ext uri="{FF2B5EF4-FFF2-40B4-BE49-F238E27FC236}">
                        <a16:creationId xmlns:a16="http://schemas.microsoft.com/office/drawing/2014/main" id="{AACD6328-F83D-440C-C1CB-8BB87ED4629A}"/>
                      </a:ext>
                    </a:extLst>
                  </p:cNvPr>
                  <p:cNvSpPr>
                    <a:spLocks noGrp="1" noRot="1" noMove="1" noResize="1" noEditPoints="1" noAdjustHandles="1" noChangeArrowheads="1" noChangeShapeType="1"/>
                  </p:cNvSpPr>
                  <p:nvPr/>
                </p:nvSpPr>
                <p:spPr>
                  <a:xfrm>
                    <a:off x="8552311" y="2356899"/>
                    <a:ext cx="16883" cy="255013"/>
                  </a:xfrm>
                  <a:custGeom>
                    <a:avLst/>
                    <a:gdLst>
                      <a:gd name="connsiteX0" fmla="*/ 8442 w 16883"/>
                      <a:gd name="connsiteY0" fmla="*/ 0 h 255013"/>
                      <a:gd name="connsiteX1" fmla="*/ 8442 w 16883"/>
                      <a:gd name="connsiteY1" fmla="*/ 255014 h 255013"/>
                      <a:gd name="connsiteX2" fmla="*/ 8442 w 16883"/>
                      <a:gd name="connsiteY2" fmla="*/ 0 h 255013"/>
                      <a:gd name="connsiteX3" fmla="*/ 8442 w 16883"/>
                      <a:gd name="connsiteY3" fmla="*/ 0 h 255013"/>
                    </a:gdLst>
                    <a:ahLst/>
                    <a:cxnLst>
                      <a:cxn ang="0">
                        <a:pos x="connsiteX0" y="connsiteY0"/>
                      </a:cxn>
                      <a:cxn ang="0">
                        <a:pos x="connsiteX1" y="connsiteY1"/>
                      </a:cxn>
                      <a:cxn ang="0">
                        <a:pos x="connsiteX2" y="connsiteY2"/>
                      </a:cxn>
                      <a:cxn ang="0">
                        <a:pos x="connsiteX3" y="connsiteY3"/>
                      </a:cxn>
                    </a:cxnLst>
                    <a:rect l="l" t="t" r="r" b="b"/>
                    <a:pathLst>
                      <a:path w="16883" h="255013">
                        <a:moveTo>
                          <a:pt x="8442" y="0"/>
                        </a:moveTo>
                        <a:cubicBezTo>
                          <a:pt x="19615" y="84950"/>
                          <a:pt x="19779" y="170064"/>
                          <a:pt x="8442" y="255014"/>
                        </a:cubicBezTo>
                        <a:cubicBezTo>
                          <a:pt x="-2896" y="170064"/>
                          <a:pt x="-2732" y="84950"/>
                          <a:pt x="8442" y="0"/>
                        </a:cubicBezTo>
                        <a:lnTo>
                          <a:pt x="8442" y="0"/>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19" name="Freeform: Shape 18">
                    <a:extLst>
                      <a:ext uri="{FF2B5EF4-FFF2-40B4-BE49-F238E27FC236}">
                        <a16:creationId xmlns:a16="http://schemas.microsoft.com/office/drawing/2014/main" id="{AE66C14B-24F3-AD0F-5FAA-46B991A55BCB}"/>
                      </a:ext>
                    </a:extLst>
                  </p:cNvPr>
                  <p:cNvSpPr>
                    <a:spLocks noGrp="1" noRot="1" noMove="1" noResize="1" noEditPoints="1" noAdjustHandles="1" noChangeArrowheads="1" noChangeShapeType="1"/>
                  </p:cNvSpPr>
                  <p:nvPr/>
                </p:nvSpPr>
                <p:spPr>
                  <a:xfrm>
                    <a:off x="8560753" y="2348621"/>
                    <a:ext cx="147552" cy="16883"/>
                  </a:xfrm>
                  <a:custGeom>
                    <a:avLst/>
                    <a:gdLst>
                      <a:gd name="connsiteX0" fmla="*/ 0 w 147552"/>
                      <a:gd name="connsiteY0" fmla="*/ 8442 h 16883"/>
                      <a:gd name="connsiteX1" fmla="*/ 147553 w 147552"/>
                      <a:gd name="connsiteY1" fmla="*/ 8442 h 16883"/>
                      <a:gd name="connsiteX2" fmla="*/ 0 w 147552"/>
                      <a:gd name="connsiteY2" fmla="*/ 8442 h 16883"/>
                      <a:gd name="connsiteX3" fmla="*/ 0 w 147552"/>
                      <a:gd name="connsiteY3" fmla="*/ 8442 h 16883"/>
                    </a:gdLst>
                    <a:ahLst/>
                    <a:cxnLst>
                      <a:cxn ang="0">
                        <a:pos x="connsiteX0" y="connsiteY0"/>
                      </a:cxn>
                      <a:cxn ang="0">
                        <a:pos x="connsiteX1" y="connsiteY1"/>
                      </a:cxn>
                      <a:cxn ang="0">
                        <a:pos x="connsiteX2" y="connsiteY2"/>
                      </a:cxn>
                      <a:cxn ang="0">
                        <a:pos x="connsiteX3" y="connsiteY3"/>
                      </a:cxn>
                    </a:cxnLst>
                    <a:rect l="l" t="t" r="r" b="b"/>
                    <a:pathLst>
                      <a:path w="147552" h="16883">
                        <a:moveTo>
                          <a:pt x="0" y="8442"/>
                        </a:moveTo>
                        <a:cubicBezTo>
                          <a:pt x="49130" y="-2732"/>
                          <a:pt x="98588" y="-2896"/>
                          <a:pt x="147553" y="8442"/>
                        </a:cubicBezTo>
                        <a:cubicBezTo>
                          <a:pt x="98423" y="19779"/>
                          <a:pt x="48965" y="19615"/>
                          <a:pt x="0" y="8442"/>
                        </a:cubicBezTo>
                        <a:lnTo>
                          <a:pt x="0" y="8442"/>
                        </a:lnTo>
                        <a:close/>
                      </a:path>
                    </a:pathLst>
                  </a:custGeom>
                  <a:solidFill>
                    <a:srgbClr val="FEC822"/>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sp>
              <p:nvSpPr>
                <p:cNvPr id="20" name="Freeform: Shape 19">
                  <a:extLst>
                    <a:ext uri="{FF2B5EF4-FFF2-40B4-BE49-F238E27FC236}">
                      <a16:creationId xmlns:a16="http://schemas.microsoft.com/office/drawing/2014/main" id="{F68B6F2C-7081-799B-C0E2-4FAC9F67A278}"/>
                    </a:ext>
                  </a:extLst>
                </p:cNvPr>
                <p:cNvSpPr>
                  <a:spLocks noGrp="1" noRot="1" noMove="1" noResize="1" noEditPoints="1" noAdjustHandles="1" noChangeArrowheads="1" noChangeShapeType="1"/>
                </p:cNvSpPr>
                <p:nvPr/>
              </p:nvSpPr>
              <p:spPr>
                <a:xfrm>
                  <a:off x="6933397" y="2287887"/>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2" y="175486"/>
                        <a:pt x="87743" y="175486"/>
                      </a:cubicBezTo>
                      <a:cubicBezTo>
                        <a:pt x="39284" y="175486"/>
                        <a:pt x="0" y="136202"/>
                        <a:pt x="0" y="87743"/>
                      </a:cubicBezTo>
                      <a:cubicBezTo>
                        <a:pt x="0" y="39284"/>
                        <a:pt x="39284" y="0"/>
                        <a:pt x="87743" y="0"/>
                      </a:cubicBezTo>
                      <a:cubicBezTo>
                        <a:pt x="136202" y="0"/>
                        <a:pt x="175486" y="39284"/>
                        <a:pt x="175486" y="87743"/>
                      </a:cubicBezTo>
                      <a:close/>
                    </a:path>
                  </a:pathLst>
                </a:custGeom>
                <a:noFill/>
                <a:ln w="32828" cap="flat">
                  <a:solidFill>
                    <a:srgbClr val="EB5B5D"/>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21" name="Freeform: Shape 20">
                  <a:extLst>
                    <a:ext uri="{FF2B5EF4-FFF2-40B4-BE49-F238E27FC236}">
                      <a16:creationId xmlns:a16="http://schemas.microsoft.com/office/drawing/2014/main" id="{F69E7BC7-2ED3-6023-7355-CB784A6D9728}"/>
                    </a:ext>
                  </a:extLst>
                </p:cNvPr>
                <p:cNvSpPr>
                  <a:spLocks noGrp="1" noRot="1" noMove="1" noResize="1" noEditPoints="1" noAdjustHandles="1" noChangeArrowheads="1" noChangeShapeType="1"/>
                </p:cNvSpPr>
                <p:nvPr/>
              </p:nvSpPr>
              <p:spPr>
                <a:xfrm>
                  <a:off x="8040702" y="1845228"/>
                  <a:ext cx="2121280" cy="2121280"/>
                </a:xfrm>
                <a:custGeom>
                  <a:avLst/>
                  <a:gdLst>
                    <a:gd name="connsiteX0" fmla="*/ 0 w 2121280"/>
                    <a:gd name="connsiteY0" fmla="*/ 0 h 2121280"/>
                    <a:gd name="connsiteX1" fmla="*/ 2121281 w 2121280"/>
                    <a:gd name="connsiteY1" fmla="*/ 0 h 2121280"/>
                    <a:gd name="connsiteX2" fmla="*/ 2121281 w 2121280"/>
                    <a:gd name="connsiteY2" fmla="*/ 2121281 h 2121280"/>
                    <a:gd name="connsiteX3" fmla="*/ 0 w 2121280"/>
                    <a:gd name="connsiteY3" fmla="*/ 2121281 h 2121280"/>
                  </a:gdLst>
                  <a:ahLst/>
                  <a:cxnLst>
                    <a:cxn ang="0">
                      <a:pos x="connsiteX0" y="connsiteY0"/>
                    </a:cxn>
                    <a:cxn ang="0">
                      <a:pos x="connsiteX1" y="connsiteY1"/>
                    </a:cxn>
                    <a:cxn ang="0">
                      <a:pos x="connsiteX2" y="connsiteY2"/>
                    </a:cxn>
                    <a:cxn ang="0">
                      <a:pos x="connsiteX3" y="connsiteY3"/>
                    </a:cxn>
                  </a:cxnLst>
                  <a:rect l="l" t="t" r="r" b="b"/>
                  <a:pathLst>
                    <a:path w="2121280" h="2121280">
                      <a:moveTo>
                        <a:pt x="0" y="0"/>
                      </a:moveTo>
                      <a:lnTo>
                        <a:pt x="2121281" y="0"/>
                      </a:lnTo>
                      <a:lnTo>
                        <a:pt x="2121281" y="2121281"/>
                      </a:lnTo>
                      <a:lnTo>
                        <a:pt x="0" y="2121281"/>
                      </a:lnTo>
                      <a:close/>
                    </a:path>
                  </a:pathLst>
                </a:custGeom>
                <a:noFill/>
                <a:ln w="16414" cap="rnd">
                  <a:solidFill>
                    <a:srgbClr val="22B8D1"/>
                  </a:solidFill>
                  <a:prstDash val="solid"/>
                  <a:round/>
                </a:ln>
              </p:spPr>
              <p:txBody>
                <a:bodyPr rtlCol="0" anchor="ctr"/>
                <a:lstStyle/>
                <a:p>
                  <a:endParaRPr lang="en-GB">
                    <a:latin typeface="Arial" panose="020B0604020202020204" pitchFamily="34" charset="0"/>
                    <a:cs typeface="Arial" panose="020B0604020202020204" pitchFamily="34" charset="0"/>
                  </a:endParaRPr>
                </a:p>
              </p:txBody>
            </p:sp>
            <p:sp>
              <p:nvSpPr>
                <p:cNvPr id="22" name="Freeform: Shape 21">
                  <a:extLst>
                    <a:ext uri="{FF2B5EF4-FFF2-40B4-BE49-F238E27FC236}">
                      <a16:creationId xmlns:a16="http://schemas.microsoft.com/office/drawing/2014/main" id="{AA7C6747-B3D7-8E30-39B1-2B9051F8656E}"/>
                    </a:ext>
                  </a:extLst>
                </p:cNvPr>
                <p:cNvSpPr>
                  <a:spLocks noGrp="1" noRot="1" noMove="1" noResize="1" noEditPoints="1" noAdjustHandles="1" noChangeArrowheads="1" noChangeShapeType="1"/>
                </p:cNvSpPr>
                <p:nvPr/>
              </p:nvSpPr>
              <p:spPr>
                <a:xfrm>
                  <a:off x="7879676" y="1684201"/>
                  <a:ext cx="322053" cy="322053"/>
                </a:xfrm>
                <a:custGeom>
                  <a:avLst/>
                  <a:gdLst>
                    <a:gd name="connsiteX0" fmla="*/ 322053 w 322053"/>
                    <a:gd name="connsiteY0" fmla="*/ 161027 h 322053"/>
                    <a:gd name="connsiteX1" fmla="*/ 161027 w 322053"/>
                    <a:gd name="connsiteY1" fmla="*/ 322053 h 322053"/>
                    <a:gd name="connsiteX2" fmla="*/ 0 w 322053"/>
                    <a:gd name="connsiteY2" fmla="*/ 161027 h 322053"/>
                    <a:gd name="connsiteX3" fmla="*/ 161027 w 322053"/>
                    <a:gd name="connsiteY3" fmla="*/ 0 h 322053"/>
                    <a:gd name="connsiteX4" fmla="*/ 322053 w 322053"/>
                    <a:gd name="connsiteY4" fmla="*/ 161027 h 32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053" h="322053">
                      <a:moveTo>
                        <a:pt x="322053" y="161027"/>
                      </a:moveTo>
                      <a:cubicBezTo>
                        <a:pt x="322053" y="249959"/>
                        <a:pt x="249959" y="322053"/>
                        <a:pt x="161027" y="322053"/>
                      </a:cubicBezTo>
                      <a:cubicBezTo>
                        <a:pt x="72094" y="322053"/>
                        <a:pt x="0" y="249959"/>
                        <a:pt x="0" y="161027"/>
                      </a:cubicBezTo>
                      <a:cubicBezTo>
                        <a:pt x="0" y="72094"/>
                        <a:pt x="72094" y="0"/>
                        <a:pt x="161027" y="0"/>
                      </a:cubicBezTo>
                      <a:cubicBezTo>
                        <a:pt x="249959" y="0"/>
                        <a:pt x="322053" y="72094"/>
                        <a:pt x="322053" y="161027"/>
                      </a:cubicBezTo>
                      <a:close/>
                    </a:path>
                  </a:pathLst>
                </a:custGeom>
                <a:solidFill>
                  <a:srgbClr val="FFFFFF"/>
                </a:solidFill>
                <a:ln w="65656" cap="flat">
                  <a:solidFill>
                    <a:srgbClr val="22B8D1"/>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23" name="Freeform: Shape 22">
                  <a:extLst>
                    <a:ext uri="{FF2B5EF4-FFF2-40B4-BE49-F238E27FC236}">
                      <a16:creationId xmlns:a16="http://schemas.microsoft.com/office/drawing/2014/main" id="{BF8D715D-2156-9D2D-8750-BD6A4D0C4C59}"/>
                    </a:ext>
                  </a:extLst>
                </p:cNvPr>
                <p:cNvSpPr>
                  <a:spLocks noGrp="1" noRot="1" noMove="1" noResize="1" noEditPoints="1" noAdjustHandles="1" noChangeArrowheads="1" noChangeShapeType="1"/>
                </p:cNvSpPr>
                <p:nvPr/>
              </p:nvSpPr>
              <p:spPr>
                <a:xfrm>
                  <a:off x="10000956" y="1684201"/>
                  <a:ext cx="322053" cy="322053"/>
                </a:xfrm>
                <a:custGeom>
                  <a:avLst/>
                  <a:gdLst>
                    <a:gd name="connsiteX0" fmla="*/ 322054 w 322053"/>
                    <a:gd name="connsiteY0" fmla="*/ 161027 h 322053"/>
                    <a:gd name="connsiteX1" fmla="*/ 161027 w 322053"/>
                    <a:gd name="connsiteY1" fmla="*/ 322053 h 322053"/>
                    <a:gd name="connsiteX2" fmla="*/ 0 w 322053"/>
                    <a:gd name="connsiteY2" fmla="*/ 161027 h 322053"/>
                    <a:gd name="connsiteX3" fmla="*/ 161027 w 322053"/>
                    <a:gd name="connsiteY3" fmla="*/ 0 h 322053"/>
                    <a:gd name="connsiteX4" fmla="*/ 322054 w 322053"/>
                    <a:gd name="connsiteY4" fmla="*/ 161027 h 32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053" h="322053">
                      <a:moveTo>
                        <a:pt x="322054" y="161027"/>
                      </a:moveTo>
                      <a:cubicBezTo>
                        <a:pt x="322054" y="249959"/>
                        <a:pt x="249959" y="322053"/>
                        <a:pt x="161027" y="322053"/>
                      </a:cubicBezTo>
                      <a:cubicBezTo>
                        <a:pt x="72094" y="322053"/>
                        <a:pt x="0" y="249959"/>
                        <a:pt x="0" y="161027"/>
                      </a:cubicBezTo>
                      <a:cubicBezTo>
                        <a:pt x="0" y="72094"/>
                        <a:pt x="72094" y="0"/>
                        <a:pt x="161027" y="0"/>
                      </a:cubicBezTo>
                      <a:cubicBezTo>
                        <a:pt x="249959" y="0"/>
                        <a:pt x="322054" y="72094"/>
                        <a:pt x="322054" y="161027"/>
                      </a:cubicBezTo>
                      <a:close/>
                    </a:path>
                  </a:pathLst>
                </a:custGeom>
                <a:solidFill>
                  <a:srgbClr val="FFFFFF"/>
                </a:solidFill>
                <a:ln w="65656" cap="flat">
                  <a:solidFill>
                    <a:srgbClr val="22B8D1"/>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24" name="Freeform: Shape 23">
                  <a:extLst>
                    <a:ext uri="{FF2B5EF4-FFF2-40B4-BE49-F238E27FC236}">
                      <a16:creationId xmlns:a16="http://schemas.microsoft.com/office/drawing/2014/main" id="{63B91028-CFB3-E758-2609-06173B83CF2C}"/>
                    </a:ext>
                  </a:extLst>
                </p:cNvPr>
                <p:cNvSpPr>
                  <a:spLocks noGrp="1" noRot="1" noMove="1" noResize="1" noEditPoints="1" noAdjustHandles="1" noChangeArrowheads="1" noChangeShapeType="1"/>
                </p:cNvSpPr>
                <p:nvPr/>
              </p:nvSpPr>
              <p:spPr>
                <a:xfrm>
                  <a:off x="7879676" y="3805647"/>
                  <a:ext cx="322053" cy="322053"/>
                </a:xfrm>
                <a:custGeom>
                  <a:avLst/>
                  <a:gdLst>
                    <a:gd name="connsiteX0" fmla="*/ 322053 w 322053"/>
                    <a:gd name="connsiteY0" fmla="*/ 161027 h 322053"/>
                    <a:gd name="connsiteX1" fmla="*/ 161027 w 322053"/>
                    <a:gd name="connsiteY1" fmla="*/ 322053 h 322053"/>
                    <a:gd name="connsiteX2" fmla="*/ 0 w 322053"/>
                    <a:gd name="connsiteY2" fmla="*/ 161027 h 322053"/>
                    <a:gd name="connsiteX3" fmla="*/ 161027 w 322053"/>
                    <a:gd name="connsiteY3" fmla="*/ 0 h 322053"/>
                    <a:gd name="connsiteX4" fmla="*/ 322053 w 322053"/>
                    <a:gd name="connsiteY4" fmla="*/ 161027 h 32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053" h="322053">
                      <a:moveTo>
                        <a:pt x="322053" y="161027"/>
                      </a:moveTo>
                      <a:cubicBezTo>
                        <a:pt x="322053" y="249959"/>
                        <a:pt x="249959" y="322053"/>
                        <a:pt x="161027" y="322053"/>
                      </a:cubicBezTo>
                      <a:cubicBezTo>
                        <a:pt x="72094" y="322053"/>
                        <a:pt x="0" y="249959"/>
                        <a:pt x="0" y="161027"/>
                      </a:cubicBezTo>
                      <a:cubicBezTo>
                        <a:pt x="0" y="72094"/>
                        <a:pt x="72094" y="0"/>
                        <a:pt x="161027" y="0"/>
                      </a:cubicBezTo>
                      <a:cubicBezTo>
                        <a:pt x="249959" y="0"/>
                        <a:pt x="322053" y="72094"/>
                        <a:pt x="322053" y="161027"/>
                      </a:cubicBezTo>
                      <a:close/>
                    </a:path>
                  </a:pathLst>
                </a:custGeom>
                <a:solidFill>
                  <a:srgbClr val="FFFFFF"/>
                </a:solidFill>
                <a:ln w="65656" cap="flat">
                  <a:solidFill>
                    <a:srgbClr val="22B8D1"/>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25" name="Freeform: Shape 24">
                  <a:extLst>
                    <a:ext uri="{FF2B5EF4-FFF2-40B4-BE49-F238E27FC236}">
                      <a16:creationId xmlns:a16="http://schemas.microsoft.com/office/drawing/2014/main" id="{87889EFA-D0AB-6ABC-72BD-2BDA39B0FC09}"/>
                    </a:ext>
                  </a:extLst>
                </p:cNvPr>
                <p:cNvSpPr>
                  <a:spLocks noGrp="1" noRot="1" noMove="1" noResize="1" noEditPoints="1" noAdjustHandles="1" noChangeArrowheads="1" noChangeShapeType="1"/>
                </p:cNvSpPr>
                <p:nvPr/>
              </p:nvSpPr>
              <p:spPr>
                <a:xfrm>
                  <a:off x="10000956" y="3805647"/>
                  <a:ext cx="322053" cy="322053"/>
                </a:xfrm>
                <a:custGeom>
                  <a:avLst/>
                  <a:gdLst>
                    <a:gd name="connsiteX0" fmla="*/ 322054 w 322053"/>
                    <a:gd name="connsiteY0" fmla="*/ 161027 h 322053"/>
                    <a:gd name="connsiteX1" fmla="*/ 161027 w 322053"/>
                    <a:gd name="connsiteY1" fmla="*/ 322053 h 322053"/>
                    <a:gd name="connsiteX2" fmla="*/ 0 w 322053"/>
                    <a:gd name="connsiteY2" fmla="*/ 161027 h 322053"/>
                    <a:gd name="connsiteX3" fmla="*/ 161027 w 322053"/>
                    <a:gd name="connsiteY3" fmla="*/ 0 h 322053"/>
                    <a:gd name="connsiteX4" fmla="*/ 322054 w 322053"/>
                    <a:gd name="connsiteY4" fmla="*/ 161027 h 32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053" h="322053">
                      <a:moveTo>
                        <a:pt x="322054" y="161027"/>
                      </a:moveTo>
                      <a:cubicBezTo>
                        <a:pt x="322054" y="249959"/>
                        <a:pt x="249959" y="322053"/>
                        <a:pt x="161027" y="322053"/>
                      </a:cubicBezTo>
                      <a:cubicBezTo>
                        <a:pt x="72094" y="322053"/>
                        <a:pt x="0" y="249959"/>
                        <a:pt x="0" y="161027"/>
                      </a:cubicBezTo>
                      <a:cubicBezTo>
                        <a:pt x="0" y="72094"/>
                        <a:pt x="72094" y="0"/>
                        <a:pt x="161027" y="0"/>
                      </a:cubicBezTo>
                      <a:cubicBezTo>
                        <a:pt x="249959" y="0"/>
                        <a:pt x="322054" y="72094"/>
                        <a:pt x="322054" y="161027"/>
                      </a:cubicBezTo>
                      <a:close/>
                    </a:path>
                  </a:pathLst>
                </a:custGeom>
                <a:solidFill>
                  <a:srgbClr val="FFFFFF"/>
                </a:solidFill>
                <a:ln w="65656" cap="flat">
                  <a:solidFill>
                    <a:srgbClr val="22B8D1"/>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26" name="Freeform: Shape 25">
                  <a:extLst>
                    <a:ext uri="{FF2B5EF4-FFF2-40B4-BE49-F238E27FC236}">
                      <a16:creationId xmlns:a16="http://schemas.microsoft.com/office/drawing/2014/main" id="{6D45D92F-B93F-DF81-BE7C-39F4785FAFCB}"/>
                    </a:ext>
                  </a:extLst>
                </p:cNvPr>
                <p:cNvSpPr>
                  <a:spLocks noGrp="1" noRot="1" noMove="1" noResize="1" noEditPoints="1" noAdjustHandles="1" noChangeArrowheads="1" noChangeShapeType="1"/>
                </p:cNvSpPr>
                <p:nvPr/>
              </p:nvSpPr>
              <p:spPr>
                <a:xfrm>
                  <a:off x="9101343" y="1845228"/>
                  <a:ext cx="16431" cy="2132125"/>
                </a:xfrm>
                <a:custGeom>
                  <a:avLst/>
                  <a:gdLst>
                    <a:gd name="connsiteX0" fmla="*/ 0 w 16431"/>
                    <a:gd name="connsiteY0" fmla="*/ 0 h 2132125"/>
                    <a:gd name="connsiteX1" fmla="*/ 0 w 16431"/>
                    <a:gd name="connsiteY1" fmla="*/ 2132126 h 2132125"/>
                  </a:gdLst>
                  <a:ahLst/>
                  <a:cxnLst>
                    <a:cxn ang="0">
                      <a:pos x="connsiteX0" y="connsiteY0"/>
                    </a:cxn>
                    <a:cxn ang="0">
                      <a:pos x="connsiteX1" y="connsiteY1"/>
                    </a:cxn>
                  </a:cxnLst>
                  <a:rect l="l" t="t" r="r" b="b"/>
                  <a:pathLst>
                    <a:path w="16431" h="2132125">
                      <a:moveTo>
                        <a:pt x="0" y="0"/>
                      </a:moveTo>
                      <a:lnTo>
                        <a:pt x="0" y="2132126"/>
                      </a:lnTo>
                    </a:path>
                  </a:pathLst>
                </a:custGeom>
                <a:ln w="16414" cap="rnd">
                  <a:solidFill>
                    <a:srgbClr val="22B8D1"/>
                  </a:solidFill>
                  <a:prstDash val="solid"/>
                  <a:round/>
                </a:ln>
              </p:spPr>
              <p:txBody>
                <a:bodyPr rtlCol="0" anchor="ctr"/>
                <a:lstStyle/>
                <a:p>
                  <a:endParaRPr lang="en-GB">
                    <a:latin typeface="Arial" panose="020B0604020202020204" pitchFamily="34" charset="0"/>
                    <a:cs typeface="Arial" panose="020B0604020202020204" pitchFamily="34" charset="0"/>
                  </a:endParaRPr>
                </a:p>
              </p:txBody>
            </p:sp>
            <p:sp>
              <p:nvSpPr>
                <p:cNvPr id="27" name="Freeform: Shape 26">
                  <a:extLst>
                    <a:ext uri="{FF2B5EF4-FFF2-40B4-BE49-F238E27FC236}">
                      <a16:creationId xmlns:a16="http://schemas.microsoft.com/office/drawing/2014/main" id="{15655901-857E-4734-0D6A-5F7847241C10}"/>
                    </a:ext>
                  </a:extLst>
                </p:cNvPr>
                <p:cNvSpPr>
                  <a:spLocks noGrp="1" noRot="1" noMove="1" noResize="1" noEditPoints="1" noAdjustHandles="1" noChangeArrowheads="1" noChangeShapeType="1"/>
                </p:cNvSpPr>
                <p:nvPr/>
              </p:nvSpPr>
              <p:spPr>
                <a:xfrm>
                  <a:off x="8045796" y="2905869"/>
                  <a:ext cx="2131961" cy="16431"/>
                </a:xfrm>
                <a:custGeom>
                  <a:avLst/>
                  <a:gdLst>
                    <a:gd name="connsiteX0" fmla="*/ 0 w 2131961"/>
                    <a:gd name="connsiteY0" fmla="*/ 0 h 16431"/>
                    <a:gd name="connsiteX1" fmla="*/ 2131961 w 2131961"/>
                    <a:gd name="connsiteY1" fmla="*/ 0 h 16431"/>
                  </a:gdLst>
                  <a:ahLst/>
                  <a:cxnLst>
                    <a:cxn ang="0">
                      <a:pos x="connsiteX0" y="connsiteY0"/>
                    </a:cxn>
                    <a:cxn ang="0">
                      <a:pos x="connsiteX1" y="connsiteY1"/>
                    </a:cxn>
                  </a:cxnLst>
                  <a:rect l="l" t="t" r="r" b="b"/>
                  <a:pathLst>
                    <a:path w="2131961" h="16431">
                      <a:moveTo>
                        <a:pt x="0" y="0"/>
                      </a:moveTo>
                      <a:lnTo>
                        <a:pt x="2131961" y="0"/>
                      </a:lnTo>
                    </a:path>
                  </a:pathLst>
                </a:custGeom>
                <a:ln w="16414" cap="rnd">
                  <a:solidFill>
                    <a:srgbClr val="22B8D1"/>
                  </a:solidFill>
                  <a:prstDash val="solid"/>
                  <a:round/>
                </a:ln>
              </p:spPr>
              <p:txBody>
                <a:bodyPr rtlCol="0" anchor="ctr"/>
                <a:lstStyle/>
                <a:p>
                  <a:endParaRPr lang="en-GB">
                    <a:latin typeface="Arial" panose="020B0604020202020204" pitchFamily="34" charset="0"/>
                    <a:cs typeface="Arial" panose="020B0604020202020204" pitchFamily="34" charset="0"/>
                  </a:endParaRPr>
                </a:p>
              </p:txBody>
            </p:sp>
            <p:sp>
              <p:nvSpPr>
                <p:cNvPr id="28" name="Freeform: Shape 27">
                  <a:extLst>
                    <a:ext uri="{FF2B5EF4-FFF2-40B4-BE49-F238E27FC236}">
                      <a16:creationId xmlns:a16="http://schemas.microsoft.com/office/drawing/2014/main" id="{96D7C6C9-FE6D-239C-BB27-2F91C54B3894}"/>
                    </a:ext>
                  </a:extLst>
                </p:cNvPr>
                <p:cNvSpPr>
                  <a:spLocks noGrp="1" noRot="1" noMove="1" noResize="1" noEditPoints="1" noAdjustHandles="1" noChangeArrowheads="1" noChangeShapeType="1"/>
                </p:cNvSpPr>
                <p:nvPr/>
              </p:nvSpPr>
              <p:spPr>
                <a:xfrm>
                  <a:off x="8477939" y="2287887"/>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2" y="175486"/>
                        <a:pt x="87743" y="175486"/>
                      </a:cubicBezTo>
                      <a:cubicBezTo>
                        <a:pt x="39284" y="175486"/>
                        <a:pt x="0" y="136202"/>
                        <a:pt x="0" y="87743"/>
                      </a:cubicBezTo>
                      <a:cubicBezTo>
                        <a:pt x="0" y="39284"/>
                        <a:pt x="39284" y="0"/>
                        <a:pt x="87743" y="0"/>
                      </a:cubicBezTo>
                      <a:cubicBezTo>
                        <a:pt x="136202" y="0"/>
                        <a:pt x="175486" y="39284"/>
                        <a:pt x="175486" y="87743"/>
                      </a:cubicBezTo>
                      <a:close/>
                    </a:path>
                  </a:pathLst>
                </a:custGeom>
                <a:solidFill>
                  <a:srgbClr val="FFFFFF"/>
                </a:solidFill>
                <a:ln w="32828" cap="flat">
                  <a:solidFill>
                    <a:srgbClr val="EB5B5D"/>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nvGrpSpPr>
                <p:cNvPr id="29" name="Graphic 12">
                  <a:extLst>
                    <a:ext uri="{FF2B5EF4-FFF2-40B4-BE49-F238E27FC236}">
                      <a16:creationId xmlns:a16="http://schemas.microsoft.com/office/drawing/2014/main" id="{C741BC6B-38CB-7723-DDB4-BA053F1C014A}"/>
                    </a:ext>
                  </a:extLst>
                </p:cNvPr>
                <p:cNvGrpSpPr>
                  <a:grpSpLocks noGrp="1" noUngrp="1" noRot="1" noMove="1" noResize="1"/>
                </p:cNvGrpSpPr>
                <p:nvPr/>
              </p:nvGrpSpPr>
              <p:grpSpPr>
                <a:xfrm>
                  <a:off x="7260873" y="2328801"/>
                  <a:ext cx="1075921" cy="93494"/>
                  <a:chOff x="7260873" y="2328801"/>
                  <a:chExt cx="1075921" cy="93494"/>
                </a:xfrm>
                <a:solidFill>
                  <a:srgbClr val="686868"/>
                </a:solidFill>
              </p:grpSpPr>
              <p:sp>
                <p:nvSpPr>
                  <p:cNvPr id="30" name="Freeform: Shape 29">
                    <a:extLst>
                      <a:ext uri="{FF2B5EF4-FFF2-40B4-BE49-F238E27FC236}">
                        <a16:creationId xmlns:a16="http://schemas.microsoft.com/office/drawing/2014/main" id="{55BBFFD2-AFF8-EF4F-AA16-519E7242CAB6}"/>
                      </a:ext>
                    </a:extLst>
                  </p:cNvPr>
                  <p:cNvSpPr>
                    <a:spLocks noGrp="1" noRot="1" noMove="1" noResize="1" noEditPoints="1" noAdjustHandles="1" noChangeArrowheads="1" noChangeShapeType="1"/>
                  </p:cNvSpPr>
                  <p:nvPr/>
                </p:nvSpPr>
                <p:spPr>
                  <a:xfrm>
                    <a:off x="7260873" y="2375631"/>
                    <a:ext cx="994750" cy="16431"/>
                  </a:xfrm>
                  <a:custGeom>
                    <a:avLst/>
                    <a:gdLst>
                      <a:gd name="connsiteX0" fmla="*/ 0 w 994750"/>
                      <a:gd name="connsiteY0" fmla="*/ 0 h 16431"/>
                      <a:gd name="connsiteX1" fmla="*/ 994751 w 994750"/>
                      <a:gd name="connsiteY1" fmla="*/ 0 h 16431"/>
                    </a:gdLst>
                    <a:ahLst/>
                    <a:cxnLst>
                      <a:cxn ang="0">
                        <a:pos x="connsiteX0" y="connsiteY0"/>
                      </a:cxn>
                      <a:cxn ang="0">
                        <a:pos x="connsiteX1" y="connsiteY1"/>
                      </a:cxn>
                    </a:cxnLst>
                    <a:rect l="l" t="t" r="r" b="b"/>
                    <a:pathLst>
                      <a:path w="994750" h="16431">
                        <a:moveTo>
                          <a:pt x="0" y="0"/>
                        </a:moveTo>
                        <a:lnTo>
                          <a:pt x="994751" y="0"/>
                        </a:lnTo>
                      </a:path>
                    </a:pathLst>
                  </a:custGeom>
                  <a:ln w="16414" cap="flat">
                    <a:solidFill>
                      <a:srgbClr val="686868"/>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31" name="Freeform: Shape 30">
                    <a:extLst>
                      <a:ext uri="{FF2B5EF4-FFF2-40B4-BE49-F238E27FC236}">
                        <a16:creationId xmlns:a16="http://schemas.microsoft.com/office/drawing/2014/main" id="{D339FB55-9F54-384B-3040-568D74161E06}"/>
                      </a:ext>
                    </a:extLst>
                  </p:cNvPr>
                  <p:cNvSpPr>
                    <a:spLocks noGrp="1" noRot="1" noMove="1" noResize="1" noEditPoints="1" noAdjustHandles="1" noChangeArrowheads="1" noChangeShapeType="1"/>
                  </p:cNvSpPr>
                  <p:nvPr/>
                </p:nvSpPr>
                <p:spPr>
                  <a:xfrm>
                    <a:off x="8222433" y="2328801"/>
                    <a:ext cx="114361" cy="93494"/>
                  </a:xfrm>
                  <a:custGeom>
                    <a:avLst/>
                    <a:gdLst>
                      <a:gd name="connsiteX0" fmla="*/ 114362 w 114361"/>
                      <a:gd name="connsiteY0" fmla="*/ 46829 h 93494"/>
                      <a:gd name="connsiteX1" fmla="*/ 0 w 114361"/>
                      <a:gd name="connsiteY1" fmla="*/ 93494 h 93494"/>
                      <a:gd name="connsiteX2" fmla="*/ 27112 w 114361"/>
                      <a:gd name="connsiteY2" fmla="*/ 46829 h 93494"/>
                      <a:gd name="connsiteX3" fmla="*/ 0 w 114361"/>
                      <a:gd name="connsiteY3" fmla="*/ 0 h 93494"/>
                      <a:gd name="connsiteX4" fmla="*/ 114362 w 114361"/>
                      <a:gd name="connsiteY4" fmla="*/ 46829 h 93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61" h="93494">
                        <a:moveTo>
                          <a:pt x="114362" y="46829"/>
                        </a:moveTo>
                        <a:lnTo>
                          <a:pt x="0" y="93494"/>
                        </a:lnTo>
                        <a:lnTo>
                          <a:pt x="27112" y="46829"/>
                        </a:lnTo>
                        <a:lnTo>
                          <a:pt x="0" y="0"/>
                        </a:lnTo>
                        <a:lnTo>
                          <a:pt x="114362" y="46829"/>
                        </a:lnTo>
                        <a:close/>
                      </a:path>
                    </a:pathLst>
                  </a:custGeom>
                  <a:solidFill>
                    <a:srgbClr val="686868"/>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grpSp>
              <p:nvGrpSpPr>
                <p:cNvPr id="32" name="Graphic 12">
                  <a:extLst>
                    <a:ext uri="{FF2B5EF4-FFF2-40B4-BE49-F238E27FC236}">
                      <a16:creationId xmlns:a16="http://schemas.microsoft.com/office/drawing/2014/main" id="{8B08D025-E2A8-929F-CEAF-6A607745B701}"/>
                    </a:ext>
                  </a:extLst>
                </p:cNvPr>
                <p:cNvGrpSpPr>
                  <a:grpSpLocks noGrp="1" noUngrp="1" noRot="1" noMove="1" noResize="1"/>
                </p:cNvGrpSpPr>
                <p:nvPr/>
              </p:nvGrpSpPr>
              <p:grpSpPr>
                <a:xfrm>
                  <a:off x="8620234" y="1333229"/>
                  <a:ext cx="265529" cy="864121"/>
                  <a:chOff x="8620234" y="1333229"/>
                  <a:chExt cx="265529" cy="864121"/>
                </a:xfrm>
                <a:solidFill>
                  <a:srgbClr val="686868"/>
                </a:solidFill>
              </p:grpSpPr>
              <p:sp>
                <p:nvSpPr>
                  <p:cNvPr id="33" name="Freeform: Shape 32">
                    <a:extLst>
                      <a:ext uri="{FF2B5EF4-FFF2-40B4-BE49-F238E27FC236}">
                        <a16:creationId xmlns:a16="http://schemas.microsoft.com/office/drawing/2014/main" id="{FC357B8B-E844-035A-B963-F050907686BF}"/>
                      </a:ext>
                    </a:extLst>
                  </p:cNvPr>
                  <p:cNvSpPr>
                    <a:spLocks noGrp="1" noRot="1" noMove="1" noResize="1" noEditPoints="1" noAdjustHandles="1" noChangeArrowheads="1" noChangeShapeType="1"/>
                  </p:cNvSpPr>
                  <p:nvPr/>
                </p:nvSpPr>
                <p:spPr>
                  <a:xfrm>
                    <a:off x="8620234" y="1411113"/>
                    <a:ext cx="230038" cy="786237"/>
                  </a:xfrm>
                  <a:custGeom>
                    <a:avLst/>
                    <a:gdLst>
                      <a:gd name="connsiteX0" fmla="*/ 0 w 230038"/>
                      <a:gd name="connsiteY0" fmla="*/ 786238 h 786237"/>
                      <a:gd name="connsiteX1" fmla="*/ 230038 w 230038"/>
                      <a:gd name="connsiteY1" fmla="*/ 0 h 786237"/>
                    </a:gdLst>
                    <a:ahLst/>
                    <a:cxnLst>
                      <a:cxn ang="0">
                        <a:pos x="connsiteX0" y="connsiteY0"/>
                      </a:cxn>
                      <a:cxn ang="0">
                        <a:pos x="connsiteX1" y="connsiteY1"/>
                      </a:cxn>
                    </a:cxnLst>
                    <a:rect l="l" t="t" r="r" b="b"/>
                    <a:pathLst>
                      <a:path w="230038" h="786237">
                        <a:moveTo>
                          <a:pt x="0" y="786238"/>
                        </a:moveTo>
                        <a:lnTo>
                          <a:pt x="230038" y="0"/>
                        </a:lnTo>
                      </a:path>
                    </a:pathLst>
                  </a:custGeom>
                  <a:ln w="16414" cap="flat">
                    <a:solidFill>
                      <a:srgbClr val="686868"/>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34" name="Freeform: Shape 33">
                    <a:extLst>
                      <a:ext uri="{FF2B5EF4-FFF2-40B4-BE49-F238E27FC236}">
                        <a16:creationId xmlns:a16="http://schemas.microsoft.com/office/drawing/2014/main" id="{5FE9F1A5-3EF7-7FDC-F740-CCAAF0A4ABDF}"/>
                      </a:ext>
                    </a:extLst>
                  </p:cNvPr>
                  <p:cNvSpPr>
                    <a:spLocks noGrp="1" noRot="1" noMove="1" noResize="1" noEditPoints="1" noAdjustHandles="1" noChangeArrowheads="1" noChangeShapeType="1"/>
                  </p:cNvSpPr>
                  <p:nvPr/>
                </p:nvSpPr>
                <p:spPr>
                  <a:xfrm>
                    <a:off x="8796049" y="1333229"/>
                    <a:ext cx="89714" cy="122906"/>
                  </a:xfrm>
                  <a:custGeom>
                    <a:avLst/>
                    <a:gdLst>
                      <a:gd name="connsiteX0" fmla="*/ 76898 w 89714"/>
                      <a:gd name="connsiteY0" fmla="*/ 0 h 122906"/>
                      <a:gd name="connsiteX1" fmla="*/ 89715 w 89714"/>
                      <a:gd name="connsiteY1" fmla="*/ 122906 h 122906"/>
                      <a:gd name="connsiteX2" fmla="*/ 52416 w 89714"/>
                      <a:gd name="connsiteY2" fmla="*/ 83800 h 122906"/>
                      <a:gd name="connsiteX3" fmla="*/ 0 w 89714"/>
                      <a:gd name="connsiteY3" fmla="*/ 96616 h 122906"/>
                      <a:gd name="connsiteX4" fmla="*/ 76898 w 89714"/>
                      <a:gd name="connsiteY4" fmla="*/ 0 h 12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14" h="122906">
                        <a:moveTo>
                          <a:pt x="76898" y="0"/>
                        </a:moveTo>
                        <a:lnTo>
                          <a:pt x="89715" y="122906"/>
                        </a:lnTo>
                        <a:lnTo>
                          <a:pt x="52416" y="83800"/>
                        </a:lnTo>
                        <a:lnTo>
                          <a:pt x="0" y="96616"/>
                        </a:lnTo>
                        <a:lnTo>
                          <a:pt x="76898" y="0"/>
                        </a:lnTo>
                        <a:close/>
                      </a:path>
                    </a:pathLst>
                  </a:custGeom>
                  <a:solidFill>
                    <a:srgbClr val="686868"/>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grpSp>
              <p:nvGrpSpPr>
                <p:cNvPr id="35" name="Graphic 12">
                  <a:extLst>
                    <a:ext uri="{FF2B5EF4-FFF2-40B4-BE49-F238E27FC236}">
                      <a16:creationId xmlns:a16="http://schemas.microsoft.com/office/drawing/2014/main" id="{1C519FC0-E077-00A8-0C34-D0DBB19EAF31}"/>
                    </a:ext>
                  </a:extLst>
                </p:cNvPr>
                <p:cNvGrpSpPr>
                  <a:grpSpLocks noGrp="1" noUngrp="1" noRot="1" noMove="1" noResize="1"/>
                </p:cNvGrpSpPr>
                <p:nvPr/>
              </p:nvGrpSpPr>
              <p:grpSpPr>
                <a:xfrm>
                  <a:off x="8235906" y="1333229"/>
                  <a:ext cx="265530" cy="864121"/>
                  <a:chOff x="8235906" y="1333229"/>
                  <a:chExt cx="265530" cy="864121"/>
                </a:xfrm>
                <a:solidFill>
                  <a:srgbClr val="686868"/>
                </a:solidFill>
              </p:grpSpPr>
              <p:sp>
                <p:nvSpPr>
                  <p:cNvPr id="36" name="Freeform: Shape 35">
                    <a:extLst>
                      <a:ext uri="{FF2B5EF4-FFF2-40B4-BE49-F238E27FC236}">
                        <a16:creationId xmlns:a16="http://schemas.microsoft.com/office/drawing/2014/main" id="{704BF3C0-291D-C8E0-3318-38A16A967EEF}"/>
                      </a:ext>
                    </a:extLst>
                  </p:cNvPr>
                  <p:cNvSpPr>
                    <a:spLocks noGrp="1" noRot="1" noMove="1" noResize="1" noEditPoints="1" noAdjustHandles="1" noChangeArrowheads="1" noChangeShapeType="1"/>
                  </p:cNvSpPr>
                  <p:nvPr/>
                </p:nvSpPr>
                <p:spPr>
                  <a:xfrm>
                    <a:off x="8271398" y="1411113"/>
                    <a:ext cx="230038" cy="786237"/>
                  </a:xfrm>
                  <a:custGeom>
                    <a:avLst/>
                    <a:gdLst>
                      <a:gd name="connsiteX0" fmla="*/ 230038 w 230038"/>
                      <a:gd name="connsiteY0" fmla="*/ 786238 h 786237"/>
                      <a:gd name="connsiteX1" fmla="*/ 0 w 230038"/>
                      <a:gd name="connsiteY1" fmla="*/ 0 h 786237"/>
                    </a:gdLst>
                    <a:ahLst/>
                    <a:cxnLst>
                      <a:cxn ang="0">
                        <a:pos x="connsiteX0" y="connsiteY0"/>
                      </a:cxn>
                      <a:cxn ang="0">
                        <a:pos x="connsiteX1" y="connsiteY1"/>
                      </a:cxn>
                    </a:cxnLst>
                    <a:rect l="l" t="t" r="r" b="b"/>
                    <a:pathLst>
                      <a:path w="230038" h="786237">
                        <a:moveTo>
                          <a:pt x="230038" y="786238"/>
                        </a:moveTo>
                        <a:lnTo>
                          <a:pt x="0" y="0"/>
                        </a:lnTo>
                      </a:path>
                    </a:pathLst>
                  </a:custGeom>
                  <a:ln w="16414" cap="flat">
                    <a:solidFill>
                      <a:srgbClr val="686868"/>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37" name="Freeform: Shape 36">
                    <a:extLst>
                      <a:ext uri="{FF2B5EF4-FFF2-40B4-BE49-F238E27FC236}">
                        <a16:creationId xmlns:a16="http://schemas.microsoft.com/office/drawing/2014/main" id="{2F41C73A-D54F-0733-50AE-045F52CECF74}"/>
                      </a:ext>
                    </a:extLst>
                  </p:cNvPr>
                  <p:cNvSpPr>
                    <a:spLocks noGrp="1" noRot="1" noMove="1" noResize="1" noEditPoints="1" noAdjustHandles="1" noChangeArrowheads="1" noChangeShapeType="1"/>
                  </p:cNvSpPr>
                  <p:nvPr/>
                </p:nvSpPr>
                <p:spPr>
                  <a:xfrm>
                    <a:off x="8235906" y="1333229"/>
                    <a:ext cx="89714" cy="122906"/>
                  </a:xfrm>
                  <a:custGeom>
                    <a:avLst/>
                    <a:gdLst>
                      <a:gd name="connsiteX0" fmla="*/ 12652 w 89714"/>
                      <a:gd name="connsiteY0" fmla="*/ 0 h 122906"/>
                      <a:gd name="connsiteX1" fmla="*/ 89715 w 89714"/>
                      <a:gd name="connsiteY1" fmla="*/ 96616 h 122906"/>
                      <a:gd name="connsiteX2" fmla="*/ 37135 w 89714"/>
                      <a:gd name="connsiteY2" fmla="*/ 83800 h 122906"/>
                      <a:gd name="connsiteX3" fmla="*/ 0 w 89714"/>
                      <a:gd name="connsiteY3" fmla="*/ 122906 h 122906"/>
                      <a:gd name="connsiteX4" fmla="*/ 12652 w 89714"/>
                      <a:gd name="connsiteY4" fmla="*/ 0 h 12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714" h="122906">
                        <a:moveTo>
                          <a:pt x="12652" y="0"/>
                        </a:moveTo>
                        <a:lnTo>
                          <a:pt x="89715" y="96616"/>
                        </a:lnTo>
                        <a:lnTo>
                          <a:pt x="37135" y="83800"/>
                        </a:lnTo>
                        <a:lnTo>
                          <a:pt x="0" y="122906"/>
                        </a:lnTo>
                        <a:lnTo>
                          <a:pt x="12652" y="0"/>
                        </a:lnTo>
                        <a:close/>
                      </a:path>
                    </a:pathLst>
                  </a:custGeom>
                  <a:solidFill>
                    <a:srgbClr val="686868"/>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sp>
              <p:nvSpPr>
                <p:cNvPr id="38" name="Freeform: Shape 37">
                  <a:extLst>
                    <a:ext uri="{FF2B5EF4-FFF2-40B4-BE49-F238E27FC236}">
                      <a16:creationId xmlns:a16="http://schemas.microsoft.com/office/drawing/2014/main" id="{232AFD55-C7FB-D7F4-8986-969A903C711E}"/>
                    </a:ext>
                  </a:extLst>
                </p:cNvPr>
                <p:cNvSpPr>
                  <a:spLocks noGrp="1" noRot="1" noMove="1" noResize="1" noEditPoints="1" noAdjustHandles="1" noChangeArrowheads="1" noChangeShapeType="1"/>
                </p:cNvSpPr>
                <p:nvPr/>
              </p:nvSpPr>
              <p:spPr>
                <a:xfrm>
                  <a:off x="8840085" y="1067206"/>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2" y="175486"/>
                        <a:pt x="87743" y="175486"/>
                      </a:cubicBezTo>
                      <a:cubicBezTo>
                        <a:pt x="39284" y="175486"/>
                        <a:pt x="0" y="136202"/>
                        <a:pt x="0" y="87743"/>
                      </a:cubicBezTo>
                      <a:cubicBezTo>
                        <a:pt x="0" y="39284"/>
                        <a:pt x="39284" y="0"/>
                        <a:pt x="87743" y="0"/>
                      </a:cubicBezTo>
                      <a:cubicBezTo>
                        <a:pt x="136202" y="0"/>
                        <a:pt x="175486" y="39284"/>
                        <a:pt x="175486" y="87743"/>
                      </a:cubicBezTo>
                      <a:close/>
                    </a:path>
                  </a:pathLst>
                </a:custGeom>
                <a:noFill/>
                <a:ln w="32828" cap="flat">
                  <a:solidFill>
                    <a:srgbClr val="994493"/>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39" name="Freeform: Shape 38">
                  <a:extLst>
                    <a:ext uri="{FF2B5EF4-FFF2-40B4-BE49-F238E27FC236}">
                      <a16:creationId xmlns:a16="http://schemas.microsoft.com/office/drawing/2014/main" id="{EDAA697D-910D-FAA9-506C-446A5A04625E}"/>
                    </a:ext>
                  </a:extLst>
                </p:cNvPr>
                <p:cNvSpPr>
                  <a:spLocks noGrp="1" noRot="1" noMove="1" noResize="1" noEditPoints="1" noAdjustHandles="1" noChangeArrowheads="1" noChangeShapeType="1"/>
                </p:cNvSpPr>
                <p:nvPr/>
              </p:nvSpPr>
              <p:spPr>
                <a:xfrm>
                  <a:off x="8121051" y="1067206"/>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2" y="175486"/>
                        <a:pt x="87743" y="175486"/>
                      </a:cubicBezTo>
                      <a:cubicBezTo>
                        <a:pt x="39284" y="175486"/>
                        <a:pt x="0" y="136202"/>
                        <a:pt x="0" y="87743"/>
                      </a:cubicBezTo>
                      <a:cubicBezTo>
                        <a:pt x="0" y="39284"/>
                        <a:pt x="39284" y="0"/>
                        <a:pt x="87743" y="0"/>
                      </a:cubicBezTo>
                      <a:cubicBezTo>
                        <a:pt x="136202" y="0"/>
                        <a:pt x="175486" y="39284"/>
                        <a:pt x="175486" y="87743"/>
                      </a:cubicBezTo>
                      <a:close/>
                    </a:path>
                  </a:pathLst>
                </a:custGeom>
                <a:noFill/>
                <a:ln w="32828" cap="flat">
                  <a:solidFill>
                    <a:srgbClr val="994493"/>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nvGrpSpPr>
                <p:cNvPr id="40" name="Graphic 12">
                  <a:extLst>
                    <a:ext uri="{FF2B5EF4-FFF2-40B4-BE49-F238E27FC236}">
                      <a16:creationId xmlns:a16="http://schemas.microsoft.com/office/drawing/2014/main" id="{680FF728-B32A-109B-D007-82F52F01D07F}"/>
                    </a:ext>
                  </a:extLst>
                </p:cNvPr>
                <p:cNvGrpSpPr>
                  <a:grpSpLocks noGrp="1" noUngrp="1" noRot="1" noMove="1" noResize="1"/>
                </p:cNvGrpSpPr>
                <p:nvPr/>
              </p:nvGrpSpPr>
              <p:grpSpPr>
                <a:xfrm>
                  <a:off x="8799993" y="2328801"/>
                  <a:ext cx="1768993" cy="93494"/>
                  <a:chOff x="8799993" y="2328801"/>
                  <a:chExt cx="1768993" cy="93494"/>
                </a:xfrm>
                <a:solidFill>
                  <a:srgbClr val="686868"/>
                </a:solidFill>
              </p:grpSpPr>
              <p:sp>
                <p:nvSpPr>
                  <p:cNvPr id="41" name="Freeform: Shape 40">
                    <a:extLst>
                      <a:ext uri="{FF2B5EF4-FFF2-40B4-BE49-F238E27FC236}">
                        <a16:creationId xmlns:a16="http://schemas.microsoft.com/office/drawing/2014/main" id="{B3079492-A65F-E5F1-B728-19B40B36E0A8}"/>
                      </a:ext>
                    </a:extLst>
                  </p:cNvPr>
                  <p:cNvSpPr>
                    <a:spLocks noGrp="1" noRot="1" noMove="1" noResize="1" noEditPoints="1" noAdjustHandles="1" noChangeArrowheads="1" noChangeShapeType="1"/>
                  </p:cNvSpPr>
                  <p:nvPr/>
                </p:nvSpPr>
                <p:spPr>
                  <a:xfrm>
                    <a:off x="8799993" y="2375631"/>
                    <a:ext cx="1687823" cy="16431"/>
                  </a:xfrm>
                  <a:custGeom>
                    <a:avLst/>
                    <a:gdLst>
                      <a:gd name="connsiteX0" fmla="*/ 0 w 1687823"/>
                      <a:gd name="connsiteY0" fmla="*/ 0 h 16431"/>
                      <a:gd name="connsiteX1" fmla="*/ 1687823 w 1687823"/>
                      <a:gd name="connsiteY1" fmla="*/ 0 h 16431"/>
                    </a:gdLst>
                    <a:ahLst/>
                    <a:cxnLst>
                      <a:cxn ang="0">
                        <a:pos x="connsiteX0" y="connsiteY0"/>
                      </a:cxn>
                      <a:cxn ang="0">
                        <a:pos x="connsiteX1" y="connsiteY1"/>
                      </a:cxn>
                    </a:cxnLst>
                    <a:rect l="l" t="t" r="r" b="b"/>
                    <a:pathLst>
                      <a:path w="1687823" h="16431">
                        <a:moveTo>
                          <a:pt x="0" y="0"/>
                        </a:moveTo>
                        <a:lnTo>
                          <a:pt x="1687823" y="0"/>
                        </a:lnTo>
                      </a:path>
                    </a:pathLst>
                  </a:custGeom>
                  <a:ln w="16414" cap="flat">
                    <a:solidFill>
                      <a:srgbClr val="686868"/>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43" name="Freeform: Shape 42">
                    <a:extLst>
                      <a:ext uri="{FF2B5EF4-FFF2-40B4-BE49-F238E27FC236}">
                        <a16:creationId xmlns:a16="http://schemas.microsoft.com/office/drawing/2014/main" id="{8626631B-3880-C875-EA04-D69575E8ABB5}"/>
                      </a:ext>
                    </a:extLst>
                  </p:cNvPr>
                  <p:cNvSpPr>
                    <a:spLocks noGrp="1" noRot="1" noMove="1" noResize="1" noEditPoints="1" noAdjustHandles="1" noChangeArrowheads="1" noChangeShapeType="1"/>
                  </p:cNvSpPr>
                  <p:nvPr/>
                </p:nvSpPr>
                <p:spPr>
                  <a:xfrm>
                    <a:off x="10454460" y="2328801"/>
                    <a:ext cx="114526" cy="93494"/>
                  </a:xfrm>
                  <a:custGeom>
                    <a:avLst/>
                    <a:gdLst>
                      <a:gd name="connsiteX0" fmla="*/ 114526 w 114526"/>
                      <a:gd name="connsiteY0" fmla="*/ 46829 h 93494"/>
                      <a:gd name="connsiteX1" fmla="*/ 0 w 114526"/>
                      <a:gd name="connsiteY1" fmla="*/ 93494 h 93494"/>
                      <a:gd name="connsiteX2" fmla="*/ 27276 w 114526"/>
                      <a:gd name="connsiteY2" fmla="*/ 46829 h 93494"/>
                      <a:gd name="connsiteX3" fmla="*/ 0 w 114526"/>
                      <a:gd name="connsiteY3" fmla="*/ 0 h 93494"/>
                      <a:gd name="connsiteX4" fmla="*/ 114526 w 114526"/>
                      <a:gd name="connsiteY4" fmla="*/ 46829 h 93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526" h="93494">
                        <a:moveTo>
                          <a:pt x="114526" y="46829"/>
                        </a:moveTo>
                        <a:lnTo>
                          <a:pt x="0" y="93494"/>
                        </a:lnTo>
                        <a:lnTo>
                          <a:pt x="27276" y="46829"/>
                        </a:lnTo>
                        <a:lnTo>
                          <a:pt x="0" y="0"/>
                        </a:lnTo>
                        <a:lnTo>
                          <a:pt x="114526" y="46829"/>
                        </a:lnTo>
                        <a:close/>
                      </a:path>
                    </a:pathLst>
                  </a:custGeom>
                  <a:solidFill>
                    <a:srgbClr val="686868"/>
                  </a:solidFill>
                  <a:ln w="16414" cap="flat">
                    <a:no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sp>
              <p:nvSpPr>
                <p:cNvPr id="44" name="Freeform: Shape 43">
                  <a:extLst>
                    <a:ext uri="{FF2B5EF4-FFF2-40B4-BE49-F238E27FC236}">
                      <a16:creationId xmlns:a16="http://schemas.microsoft.com/office/drawing/2014/main" id="{679A3F9C-3814-D9E8-DAA8-943BE8AD72E0}"/>
                    </a:ext>
                  </a:extLst>
                </p:cNvPr>
                <p:cNvSpPr>
                  <a:spLocks noGrp="1" noRot="1" noMove="1" noResize="1" noEditPoints="1" noAdjustHandles="1" noChangeArrowheads="1" noChangeShapeType="1"/>
                </p:cNvSpPr>
                <p:nvPr/>
              </p:nvSpPr>
              <p:spPr>
                <a:xfrm>
                  <a:off x="10749073" y="2287887"/>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3" y="175486"/>
                        <a:pt x="87743" y="175486"/>
                      </a:cubicBezTo>
                      <a:cubicBezTo>
                        <a:pt x="39284" y="175486"/>
                        <a:pt x="0" y="136202"/>
                        <a:pt x="0" y="87743"/>
                      </a:cubicBezTo>
                      <a:cubicBezTo>
                        <a:pt x="0" y="39284"/>
                        <a:pt x="39284" y="0"/>
                        <a:pt x="87743" y="0"/>
                      </a:cubicBezTo>
                      <a:cubicBezTo>
                        <a:pt x="136203" y="0"/>
                        <a:pt x="175486" y="39284"/>
                        <a:pt x="175486" y="87743"/>
                      </a:cubicBezTo>
                      <a:close/>
                    </a:path>
                  </a:pathLst>
                </a:custGeom>
                <a:noFill/>
                <a:ln w="32828" cap="flat">
                  <a:solidFill>
                    <a:srgbClr val="3F863E"/>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61" name="TextBox 60">
                  <a:extLst>
                    <a:ext uri="{FF2B5EF4-FFF2-40B4-BE49-F238E27FC236}">
                      <a16:creationId xmlns:a16="http://schemas.microsoft.com/office/drawing/2014/main" id="{1F73AD43-2163-E84A-2DA9-806974184F63}"/>
                    </a:ext>
                  </a:extLst>
                </p:cNvPr>
                <p:cNvSpPr txBox="1">
                  <a:spLocks noGrp="1" noRot="1" noMove="1" noResize="1" noEditPoints="1" noAdjustHandles="1" noChangeArrowheads="1" noChangeShapeType="1"/>
                </p:cNvSpPr>
                <p:nvPr/>
              </p:nvSpPr>
              <p:spPr>
                <a:xfrm>
                  <a:off x="8187667" y="761776"/>
                  <a:ext cx="801823" cy="271485"/>
                </a:xfrm>
                <a:prstGeom prst="rect">
                  <a:avLst/>
                </a:prstGeom>
                <a:noFill/>
              </p:spPr>
              <p:txBody>
                <a:bodyPr wrap="none" rtlCol="0">
                  <a:spAutoFit/>
                </a:bodyPr>
                <a:lstStyle/>
                <a:p>
                  <a:pPr algn="l"/>
                  <a:r>
                    <a:rPr lang="en-GB" sz="1164" spc="0" baseline="0">
                      <a:ln/>
                      <a:solidFill>
                        <a:srgbClr val="1D1D1B"/>
                      </a:solidFill>
                      <a:latin typeface="Arial" panose="020B0604020202020204" pitchFamily="34" charset="0"/>
                      <a:ea typeface="Roboto"/>
                      <a:cs typeface="Arial" panose="020B0604020202020204" pitchFamily="34" charset="0"/>
                      <a:sym typeface="Roboto"/>
                      <a:rtl val="0"/>
                    </a:rPr>
                    <a:t>neutrinos</a:t>
                  </a:r>
                </a:p>
              </p:txBody>
            </p:sp>
            <p:sp>
              <p:nvSpPr>
                <p:cNvPr id="62" name="TextBox 61">
                  <a:extLst>
                    <a:ext uri="{FF2B5EF4-FFF2-40B4-BE49-F238E27FC236}">
                      <a16:creationId xmlns:a16="http://schemas.microsoft.com/office/drawing/2014/main" id="{2DCAF6A1-8D47-15A7-DEB5-47AE8501D191}"/>
                    </a:ext>
                  </a:extLst>
                </p:cNvPr>
                <p:cNvSpPr txBox="1">
                  <a:spLocks noGrp="1" noRot="1" noMove="1" noResize="1" noEditPoints="1" noAdjustHandles="1" noChangeArrowheads="1" noChangeShapeType="1"/>
                </p:cNvSpPr>
                <p:nvPr/>
              </p:nvSpPr>
              <p:spPr>
                <a:xfrm>
                  <a:off x="6700450" y="1734560"/>
                  <a:ext cx="702436" cy="450636"/>
                </a:xfrm>
                <a:prstGeom prst="rect">
                  <a:avLst/>
                </a:prstGeom>
                <a:noFill/>
              </p:spPr>
              <p:txBody>
                <a:bodyPr wrap="none" rtlCol="0">
                  <a:spAutoFit/>
                </a:bodyPr>
                <a:lstStyle/>
                <a:p>
                  <a:pPr algn="ctr"/>
                  <a:r>
                    <a:rPr lang="en-GB" sz="1164" spc="0" baseline="0">
                      <a:ln/>
                      <a:solidFill>
                        <a:srgbClr val="1D1D1B"/>
                      </a:solidFill>
                      <a:latin typeface="Arial" panose="020B0604020202020204" pitchFamily="34" charset="0"/>
                      <a:ea typeface="Roboto"/>
                      <a:cs typeface="Arial" panose="020B0604020202020204" pitchFamily="34" charset="0"/>
                      <a:sym typeface="Roboto"/>
                      <a:rtl val="0"/>
                    </a:rPr>
                    <a:t>positive</a:t>
                  </a:r>
                  <a:br>
                    <a:rPr lang="en-GB" sz="1164" spc="0" baseline="0">
                      <a:ln/>
                      <a:solidFill>
                        <a:srgbClr val="1D1D1B"/>
                      </a:solidFill>
                      <a:latin typeface="Arial" panose="020B0604020202020204" pitchFamily="34" charset="0"/>
                      <a:ea typeface="Roboto"/>
                      <a:cs typeface="Arial" panose="020B0604020202020204" pitchFamily="34" charset="0"/>
                      <a:sym typeface="Roboto"/>
                      <a:rtl val="0"/>
                    </a:rPr>
                  </a:br>
                  <a:r>
                    <a:rPr lang="en-GB" sz="1164" spc="0" baseline="0">
                      <a:ln/>
                      <a:solidFill>
                        <a:srgbClr val="1D1D1B"/>
                      </a:solidFill>
                      <a:latin typeface="Arial" panose="020B0604020202020204" pitchFamily="34" charset="0"/>
                      <a:ea typeface="Roboto"/>
                      <a:cs typeface="Arial" panose="020B0604020202020204" pitchFamily="34" charset="0"/>
                      <a:sym typeface="Roboto"/>
                      <a:rtl val="0"/>
                    </a:rPr>
                    <a:t>muon</a:t>
                  </a:r>
                </a:p>
              </p:txBody>
            </p:sp>
            <p:sp>
              <p:nvSpPr>
                <p:cNvPr id="63" name="TextBox 62">
                  <a:extLst>
                    <a:ext uri="{FF2B5EF4-FFF2-40B4-BE49-F238E27FC236}">
                      <a16:creationId xmlns:a16="http://schemas.microsoft.com/office/drawing/2014/main" id="{2268488B-8252-2715-99C1-762553F656C1}"/>
                    </a:ext>
                  </a:extLst>
                </p:cNvPr>
                <p:cNvSpPr txBox="1">
                  <a:spLocks noGrp="1" noRot="1" noMove="1" noResize="1" noEditPoints="1" noAdjustHandles="1" noChangeArrowheads="1" noChangeShapeType="1"/>
                </p:cNvSpPr>
                <p:nvPr/>
              </p:nvSpPr>
              <p:spPr>
                <a:xfrm>
                  <a:off x="10472119" y="1959878"/>
                  <a:ext cx="732893" cy="271485"/>
                </a:xfrm>
                <a:prstGeom prst="rect">
                  <a:avLst/>
                </a:prstGeom>
                <a:noFill/>
              </p:spPr>
              <p:txBody>
                <a:bodyPr wrap="none" rtlCol="0">
                  <a:spAutoFit/>
                </a:bodyPr>
                <a:lstStyle/>
                <a:p>
                  <a:pPr algn="l"/>
                  <a:r>
                    <a:rPr lang="en-GB" sz="1164" spc="0" baseline="0">
                      <a:ln/>
                      <a:solidFill>
                        <a:srgbClr val="1D1D1B"/>
                      </a:solidFill>
                      <a:latin typeface="Arial" panose="020B0604020202020204" pitchFamily="34" charset="0"/>
                      <a:ea typeface="Roboto"/>
                      <a:cs typeface="Arial" panose="020B0604020202020204" pitchFamily="34" charset="0"/>
                      <a:sym typeface="Roboto"/>
                      <a:rtl val="0"/>
                    </a:rPr>
                    <a:t>positron</a:t>
                  </a:r>
                </a:p>
              </p:txBody>
            </p:sp>
            <p:sp>
              <p:nvSpPr>
                <p:cNvPr id="66" name="TextBox 65">
                  <a:extLst>
                    <a:ext uri="{FF2B5EF4-FFF2-40B4-BE49-F238E27FC236}">
                      <a16:creationId xmlns:a16="http://schemas.microsoft.com/office/drawing/2014/main" id="{D2F6B51E-F1C4-14A9-2F1B-8A25B00CBEA5}"/>
                    </a:ext>
                  </a:extLst>
                </p:cNvPr>
                <p:cNvSpPr txBox="1">
                  <a:spLocks noGrp="1" noRot="1" noMove="1" noResize="1" noEditPoints="1" noAdjustHandles="1" noChangeArrowheads="1" noChangeShapeType="1"/>
                </p:cNvSpPr>
                <p:nvPr/>
              </p:nvSpPr>
              <p:spPr>
                <a:xfrm>
                  <a:off x="8059024" y="4832559"/>
                  <a:ext cx="1653017" cy="271485"/>
                </a:xfrm>
                <a:prstGeom prst="rect">
                  <a:avLst/>
                </a:prstGeom>
                <a:noFill/>
              </p:spPr>
              <p:txBody>
                <a:bodyPr wrap="none" rtlCol="0">
                  <a:spAutoFit/>
                </a:bodyPr>
                <a:lstStyle/>
                <a:p>
                  <a:pPr algn="l"/>
                  <a:r>
                    <a:rPr lang="en-GB" sz="1164" spc="0" baseline="0">
                      <a:ln/>
                      <a:solidFill>
                        <a:srgbClr val="1D1D1B"/>
                      </a:solidFill>
                      <a:latin typeface="Arial" panose="020B0604020202020204" pitchFamily="34" charset="0"/>
                      <a:ea typeface="Roboto"/>
                      <a:cs typeface="Arial" panose="020B0604020202020204" pitchFamily="34" charset="0"/>
                      <a:sym typeface="Roboto"/>
                      <a:rtl val="0"/>
                    </a:rPr>
                    <a:t>material being studied</a:t>
                  </a:r>
                </a:p>
              </p:txBody>
            </p:sp>
            <p:grpSp>
              <p:nvGrpSpPr>
                <p:cNvPr id="67" name="Graphic 12">
                  <a:extLst>
                    <a:ext uri="{FF2B5EF4-FFF2-40B4-BE49-F238E27FC236}">
                      <a16:creationId xmlns:a16="http://schemas.microsoft.com/office/drawing/2014/main" id="{6864F7ED-BF3A-32C0-59C0-609EAA9E27BA}"/>
                    </a:ext>
                  </a:extLst>
                </p:cNvPr>
                <p:cNvGrpSpPr>
                  <a:grpSpLocks noGrp="1" noUngrp="1" noRot="1" noMove="1" noResize="1"/>
                </p:cNvGrpSpPr>
                <p:nvPr/>
              </p:nvGrpSpPr>
              <p:grpSpPr>
                <a:xfrm>
                  <a:off x="8040702" y="4549325"/>
                  <a:ext cx="2137054" cy="282527"/>
                  <a:chOff x="8040702" y="4549325"/>
                  <a:chExt cx="2137054" cy="282527"/>
                </a:xfrm>
                <a:noFill/>
              </p:grpSpPr>
              <p:sp>
                <p:nvSpPr>
                  <p:cNvPr id="68" name="Freeform: Shape 67">
                    <a:extLst>
                      <a:ext uri="{FF2B5EF4-FFF2-40B4-BE49-F238E27FC236}">
                        <a16:creationId xmlns:a16="http://schemas.microsoft.com/office/drawing/2014/main" id="{A3C23306-0FC9-5230-E02E-DE6587F080FB}"/>
                      </a:ext>
                    </a:extLst>
                  </p:cNvPr>
                  <p:cNvSpPr>
                    <a:spLocks noGrp="1" noRot="1" noMove="1" noResize="1" noEditPoints="1" noAdjustHandles="1" noChangeArrowheads="1" noChangeShapeType="1"/>
                  </p:cNvSpPr>
                  <p:nvPr/>
                </p:nvSpPr>
                <p:spPr>
                  <a:xfrm>
                    <a:off x="8040702" y="4549325"/>
                    <a:ext cx="2137054" cy="113047"/>
                  </a:xfrm>
                  <a:custGeom>
                    <a:avLst/>
                    <a:gdLst>
                      <a:gd name="connsiteX0" fmla="*/ 0 w 2137054"/>
                      <a:gd name="connsiteY0" fmla="*/ 0 h 113047"/>
                      <a:gd name="connsiteX1" fmla="*/ 0 w 2137054"/>
                      <a:gd name="connsiteY1" fmla="*/ 113047 h 113047"/>
                      <a:gd name="connsiteX2" fmla="*/ 2137055 w 2137054"/>
                      <a:gd name="connsiteY2" fmla="*/ 113047 h 113047"/>
                      <a:gd name="connsiteX3" fmla="*/ 2137055 w 2137054"/>
                      <a:gd name="connsiteY3" fmla="*/ 0 h 113047"/>
                    </a:gdLst>
                    <a:ahLst/>
                    <a:cxnLst>
                      <a:cxn ang="0">
                        <a:pos x="connsiteX0" y="connsiteY0"/>
                      </a:cxn>
                      <a:cxn ang="0">
                        <a:pos x="connsiteX1" y="connsiteY1"/>
                      </a:cxn>
                      <a:cxn ang="0">
                        <a:pos x="connsiteX2" y="connsiteY2"/>
                      </a:cxn>
                      <a:cxn ang="0">
                        <a:pos x="connsiteX3" y="connsiteY3"/>
                      </a:cxn>
                    </a:cxnLst>
                    <a:rect l="l" t="t" r="r" b="b"/>
                    <a:pathLst>
                      <a:path w="2137054" h="113047">
                        <a:moveTo>
                          <a:pt x="0" y="0"/>
                        </a:moveTo>
                        <a:lnTo>
                          <a:pt x="0" y="113047"/>
                        </a:lnTo>
                        <a:lnTo>
                          <a:pt x="2137055" y="113047"/>
                        </a:lnTo>
                        <a:lnTo>
                          <a:pt x="2137055" y="0"/>
                        </a:lnTo>
                      </a:path>
                    </a:pathLst>
                  </a:custGeom>
                  <a:noFill/>
                  <a:ln w="8207" cap="rnd">
                    <a:solidFill>
                      <a:srgbClr val="686868"/>
                    </a:solidFill>
                    <a:prstDash val="solid"/>
                    <a:round/>
                  </a:ln>
                </p:spPr>
                <p:txBody>
                  <a:bodyPr rtlCol="0" anchor="ctr"/>
                  <a:lstStyle/>
                  <a:p>
                    <a:endParaRPr lang="en-GB">
                      <a:latin typeface="Arial" panose="020B0604020202020204" pitchFamily="34" charset="0"/>
                      <a:cs typeface="Arial" panose="020B0604020202020204" pitchFamily="34" charset="0"/>
                    </a:endParaRPr>
                  </a:p>
                </p:txBody>
              </p:sp>
              <p:sp>
                <p:nvSpPr>
                  <p:cNvPr id="69" name="Freeform: Shape 68">
                    <a:extLst>
                      <a:ext uri="{FF2B5EF4-FFF2-40B4-BE49-F238E27FC236}">
                        <a16:creationId xmlns:a16="http://schemas.microsoft.com/office/drawing/2014/main" id="{2073D103-B714-DD2C-62B6-5B7F893CB3B0}"/>
                      </a:ext>
                    </a:extLst>
                  </p:cNvPr>
                  <p:cNvSpPr>
                    <a:spLocks noGrp="1" noRot="1" noMove="1" noResize="1" noEditPoints="1" noAdjustHandles="1" noChangeArrowheads="1" noChangeShapeType="1"/>
                  </p:cNvSpPr>
                  <p:nvPr/>
                </p:nvSpPr>
                <p:spPr>
                  <a:xfrm>
                    <a:off x="9109558" y="4688572"/>
                    <a:ext cx="16431" cy="143280"/>
                  </a:xfrm>
                  <a:custGeom>
                    <a:avLst/>
                    <a:gdLst>
                      <a:gd name="connsiteX0" fmla="*/ 0 w 16431"/>
                      <a:gd name="connsiteY0" fmla="*/ 0 h 143280"/>
                      <a:gd name="connsiteX1" fmla="*/ 0 w 16431"/>
                      <a:gd name="connsiteY1" fmla="*/ 143281 h 143280"/>
                    </a:gdLst>
                    <a:ahLst/>
                    <a:cxnLst>
                      <a:cxn ang="0">
                        <a:pos x="connsiteX0" y="connsiteY0"/>
                      </a:cxn>
                      <a:cxn ang="0">
                        <a:pos x="connsiteX1" y="connsiteY1"/>
                      </a:cxn>
                    </a:cxnLst>
                    <a:rect l="l" t="t" r="r" b="b"/>
                    <a:pathLst>
                      <a:path w="16431" h="143280">
                        <a:moveTo>
                          <a:pt x="0" y="0"/>
                        </a:moveTo>
                        <a:lnTo>
                          <a:pt x="0" y="143281"/>
                        </a:lnTo>
                      </a:path>
                    </a:pathLst>
                  </a:custGeom>
                  <a:ln w="8207" cap="rnd">
                    <a:solidFill>
                      <a:srgbClr val="686868"/>
                    </a:solidFill>
                    <a:prstDash val="solid"/>
                    <a:round/>
                  </a:ln>
                </p:spPr>
                <p:txBody>
                  <a:bodyPr rtlCol="0" anchor="ctr"/>
                  <a:lstStyle/>
                  <a:p>
                    <a:endParaRPr lang="en-GB">
                      <a:latin typeface="Arial" panose="020B0604020202020204" pitchFamily="34" charset="0"/>
                      <a:cs typeface="Arial" panose="020B0604020202020204" pitchFamily="34" charset="0"/>
                    </a:endParaRPr>
                  </a:p>
                </p:txBody>
              </p:sp>
            </p:grpSp>
            <p:sp>
              <p:nvSpPr>
                <p:cNvPr id="70" name="Freeform: Shape 69">
                  <a:extLst>
                    <a:ext uri="{FF2B5EF4-FFF2-40B4-BE49-F238E27FC236}">
                      <a16:creationId xmlns:a16="http://schemas.microsoft.com/office/drawing/2014/main" id="{AE9424EB-9434-7791-3544-25A691914A3D}"/>
                    </a:ext>
                  </a:extLst>
                </p:cNvPr>
                <p:cNvSpPr>
                  <a:spLocks noGrp="1" noRot="1" noMove="1" noResize="1" noEditPoints="1" noAdjustHandles="1" noChangeArrowheads="1" noChangeShapeType="1"/>
                </p:cNvSpPr>
                <p:nvPr/>
              </p:nvSpPr>
              <p:spPr>
                <a:xfrm>
                  <a:off x="10000956" y="2744842"/>
                  <a:ext cx="322053" cy="322053"/>
                </a:xfrm>
                <a:custGeom>
                  <a:avLst/>
                  <a:gdLst>
                    <a:gd name="connsiteX0" fmla="*/ 322054 w 322053"/>
                    <a:gd name="connsiteY0" fmla="*/ 161027 h 322053"/>
                    <a:gd name="connsiteX1" fmla="*/ 161027 w 322053"/>
                    <a:gd name="connsiteY1" fmla="*/ 322054 h 322053"/>
                    <a:gd name="connsiteX2" fmla="*/ 0 w 322053"/>
                    <a:gd name="connsiteY2" fmla="*/ 161027 h 322053"/>
                    <a:gd name="connsiteX3" fmla="*/ 161027 w 322053"/>
                    <a:gd name="connsiteY3" fmla="*/ 0 h 322053"/>
                    <a:gd name="connsiteX4" fmla="*/ 322054 w 322053"/>
                    <a:gd name="connsiteY4" fmla="*/ 161027 h 32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053" h="322053">
                      <a:moveTo>
                        <a:pt x="322054" y="161027"/>
                      </a:moveTo>
                      <a:cubicBezTo>
                        <a:pt x="322054" y="249959"/>
                        <a:pt x="249959" y="322054"/>
                        <a:pt x="161027" y="322054"/>
                      </a:cubicBezTo>
                      <a:cubicBezTo>
                        <a:pt x="72094" y="322054"/>
                        <a:pt x="0" y="249959"/>
                        <a:pt x="0" y="161027"/>
                      </a:cubicBezTo>
                      <a:cubicBezTo>
                        <a:pt x="0" y="72094"/>
                        <a:pt x="72094" y="0"/>
                        <a:pt x="161027" y="0"/>
                      </a:cubicBezTo>
                      <a:cubicBezTo>
                        <a:pt x="249959" y="0"/>
                        <a:pt x="322054" y="72094"/>
                        <a:pt x="322054" y="161027"/>
                      </a:cubicBezTo>
                      <a:close/>
                    </a:path>
                  </a:pathLst>
                </a:custGeom>
                <a:solidFill>
                  <a:srgbClr val="FFFFFF"/>
                </a:solidFill>
                <a:ln w="65656" cap="flat">
                  <a:solidFill>
                    <a:srgbClr val="22B8D1"/>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71" name="Freeform: Shape 70">
                  <a:extLst>
                    <a:ext uri="{FF2B5EF4-FFF2-40B4-BE49-F238E27FC236}">
                      <a16:creationId xmlns:a16="http://schemas.microsoft.com/office/drawing/2014/main" id="{6A137869-E4C9-F39B-7574-46A1C01F1A11}"/>
                    </a:ext>
                  </a:extLst>
                </p:cNvPr>
                <p:cNvSpPr>
                  <a:spLocks noGrp="1" noRot="1" noMove="1" noResize="1" noEditPoints="1" noAdjustHandles="1" noChangeArrowheads="1" noChangeShapeType="1"/>
                </p:cNvSpPr>
                <p:nvPr/>
              </p:nvSpPr>
              <p:spPr>
                <a:xfrm>
                  <a:off x="8940316" y="1684201"/>
                  <a:ext cx="322053" cy="322053"/>
                </a:xfrm>
                <a:custGeom>
                  <a:avLst/>
                  <a:gdLst>
                    <a:gd name="connsiteX0" fmla="*/ 322053 w 322053"/>
                    <a:gd name="connsiteY0" fmla="*/ 161027 h 322053"/>
                    <a:gd name="connsiteX1" fmla="*/ 161027 w 322053"/>
                    <a:gd name="connsiteY1" fmla="*/ 322053 h 322053"/>
                    <a:gd name="connsiteX2" fmla="*/ 0 w 322053"/>
                    <a:gd name="connsiteY2" fmla="*/ 161027 h 322053"/>
                    <a:gd name="connsiteX3" fmla="*/ 161027 w 322053"/>
                    <a:gd name="connsiteY3" fmla="*/ 0 h 322053"/>
                    <a:gd name="connsiteX4" fmla="*/ 322053 w 322053"/>
                    <a:gd name="connsiteY4" fmla="*/ 161027 h 32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053" h="322053">
                      <a:moveTo>
                        <a:pt x="322053" y="161027"/>
                      </a:moveTo>
                      <a:cubicBezTo>
                        <a:pt x="322053" y="249959"/>
                        <a:pt x="249959" y="322053"/>
                        <a:pt x="161027" y="322053"/>
                      </a:cubicBezTo>
                      <a:cubicBezTo>
                        <a:pt x="72094" y="322053"/>
                        <a:pt x="0" y="249959"/>
                        <a:pt x="0" y="161027"/>
                      </a:cubicBezTo>
                      <a:cubicBezTo>
                        <a:pt x="0" y="72094"/>
                        <a:pt x="72094" y="0"/>
                        <a:pt x="161027" y="0"/>
                      </a:cubicBezTo>
                      <a:cubicBezTo>
                        <a:pt x="249959" y="0"/>
                        <a:pt x="322053" y="72094"/>
                        <a:pt x="322053" y="161027"/>
                      </a:cubicBezTo>
                      <a:close/>
                    </a:path>
                  </a:pathLst>
                </a:custGeom>
                <a:solidFill>
                  <a:srgbClr val="FFFFFF"/>
                </a:solidFill>
                <a:ln w="65656" cap="flat">
                  <a:solidFill>
                    <a:srgbClr val="22B8D1"/>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72" name="Freeform: Shape 71">
                  <a:extLst>
                    <a:ext uri="{FF2B5EF4-FFF2-40B4-BE49-F238E27FC236}">
                      <a16:creationId xmlns:a16="http://schemas.microsoft.com/office/drawing/2014/main" id="{698C277D-233A-E9B4-6ABA-7F275291558A}"/>
                    </a:ext>
                  </a:extLst>
                </p:cNvPr>
                <p:cNvSpPr>
                  <a:spLocks noGrp="1" noRot="1" noMove="1" noResize="1" noEditPoints="1" noAdjustHandles="1" noChangeArrowheads="1" noChangeShapeType="1"/>
                </p:cNvSpPr>
                <p:nvPr/>
              </p:nvSpPr>
              <p:spPr>
                <a:xfrm>
                  <a:off x="8940316" y="2744842"/>
                  <a:ext cx="322053" cy="322053"/>
                </a:xfrm>
                <a:custGeom>
                  <a:avLst/>
                  <a:gdLst>
                    <a:gd name="connsiteX0" fmla="*/ 322053 w 322053"/>
                    <a:gd name="connsiteY0" fmla="*/ 161027 h 322053"/>
                    <a:gd name="connsiteX1" fmla="*/ 161027 w 322053"/>
                    <a:gd name="connsiteY1" fmla="*/ 322054 h 322053"/>
                    <a:gd name="connsiteX2" fmla="*/ 0 w 322053"/>
                    <a:gd name="connsiteY2" fmla="*/ 161027 h 322053"/>
                    <a:gd name="connsiteX3" fmla="*/ 161027 w 322053"/>
                    <a:gd name="connsiteY3" fmla="*/ 0 h 322053"/>
                    <a:gd name="connsiteX4" fmla="*/ 322053 w 322053"/>
                    <a:gd name="connsiteY4" fmla="*/ 161027 h 32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053" h="322053">
                      <a:moveTo>
                        <a:pt x="322053" y="161027"/>
                      </a:moveTo>
                      <a:cubicBezTo>
                        <a:pt x="322053" y="249959"/>
                        <a:pt x="249959" y="322054"/>
                        <a:pt x="161027" y="322054"/>
                      </a:cubicBezTo>
                      <a:cubicBezTo>
                        <a:pt x="72094" y="322054"/>
                        <a:pt x="0" y="249959"/>
                        <a:pt x="0" y="161027"/>
                      </a:cubicBezTo>
                      <a:cubicBezTo>
                        <a:pt x="0" y="72094"/>
                        <a:pt x="72094" y="0"/>
                        <a:pt x="161027" y="0"/>
                      </a:cubicBezTo>
                      <a:cubicBezTo>
                        <a:pt x="249959" y="0"/>
                        <a:pt x="322053" y="72094"/>
                        <a:pt x="322053" y="161027"/>
                      </a:cubicBezTo>
                      <a:close/>
                    </a:path>
                  </a:pathLst>
                </a:custGeom>
                <a:solidFill>
                  <a:srgbClr val="FFFFFF"/>
                </a:solidFill>
                <a:ln w="65656" cap="flat">
                  <a:solidFill>
                    <a:srgbClr val="22B8D1"/>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73" name="Freeform: Shape 72">
                  <a:extLst>
                    <a:ext uri="{FF2B5EF4-FFF2-40B4-BE49-F238E27FC236}">
                      <a16:creationId xmlns:a16="http://schemas.microsoft.com/office/drawing/2014/main" id="{4A667058-8800-A935-14C5-1A1E199CB92E}"/>
                    </a:ext>
                  </a:extLst>
                </p:cNvPr>
                <p:cNvSpPr>
                  <a:spLocks noGrp="1" noRot="1" noMove="1" noResize="1" noEditPoints="1" noAdjustHandles="1" noChangeArrowheads="1" noChangeShapeType="1"/>
                </p:cNvSpPr>
                <p:nvPr/>
              </p:nvSpPr>
              <p:spPr>
                <a:xfrm>
                  <a:off x="8940316" y="3805647"/>
                  <a:ext cx="322053" cy="322053"/>
                </a:xfrm>
                <a:custGeom>
                  <a:avLst/>
                  <a:gdLst>
                    <a:gd name="connsiteX0" fmla="*/ 322053 w 322053"/>
                    <a:gd name="connsiteY0" fmla="*/ 161027 h 322053"/>
                    <a:gd name="connsiteX1" fmla="*/ 161027 w 322053"/>
                    <a:gd name="connsiteY1" fmla="*/ 322053 h 322053"/>
                    <a:gd name="connsiteX2" fmla="*/ 0 w 322053"/>
                    <a:gd name="connsiteY2" fmla="*/ 161027 h 322053"/>
                    <a:gd name="connsiteX3" fmla="*/ 161027 w 322053"/>
                    <a:gd name="connsiteY3" fmla="*/ 0 h 322053"/>
                    <a:gd name="connsiteX4" fmla="*/ 322053 w 322053"/>
                    <a:gd name="connsiteY4" fmla="*/ 161027 h 32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053" h="322053">
                      <a:moveTo>
                        <a:pt x="322053" y="161027"/>
                      </a:moveTo>
                      <a:cubicBezTo>
                        <a:pt x="322053" y="249959"/>
                        <a:pt x="249959" y="322053"/>
                        <a:pt x="161027" y="322053"/>
                      </a:cubicBezTo>
                      <a:cubicBezTo>
                        <a:pt x="72094" y="322053"/>
                        <a:pt x="0" y="249959"/>
                        <a:pt x="0" y="161027"/>
                      </a:cubicBezTo>
                      <a:cubicBezTo>
                        <a:pt x="0" y="72094"/>
                        <a:pt x="72094" y="0"/>
                        <a:pt x="161027" y="0"/>
                      </a:cubicBezTo>
                      <a:cubicBezTo>
                        <a:pt x="249959" y="0"/>
                        <a:pt x="322053" y="72094"/>
                        <a:pt x="322053" y="161027"/>
                      </a:cubicBezTo>
                      <a:close/>
                    </a:path>
                  </a:pathLst>
                </a:custGeom>
                <a:solidFill>
                  <a:srgbClr val="FFFFFF"/>
                </a:solidFill>
                <a:ln w="65656" cap="flat">
                  <a:solidFill>
                    <a:srgbClr val="22B8D1"/>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74" name="Freeform: Shape 73">
                  <a:extLst>
                    <a:ext uri="{FF2B5EF4-FFF2-40B4-BE49-F238E27FC236}">
                      <a16:creationId xmlns:a16="http://schemas.microsoft.com/office/drawing/2014/main" id="{57986AB7-4EFD-09D4-64DC-910A8A6E356E}"/>
                    </a:ext>
                  </a:extLst>
                </p:cNvPr>
                <p:cNvSpPr>
                  <a:spLocks noGrp="1" noRot="1" noMove="1" noResize="1" noEditPoints="1" noAdjustHandles="1" noChangeArrowheads="1" noChangeShapeType="1"/>
                </p:cNvSpPr>
                <p:nvPr/>
              </p:nvSpPr>
              <p:spPr>
                <a:xfrm>
                  <a:off x="7879676" y="2744842"/>
                  <a:ext cx="322053" cy="322053"/>
                </a:xfrm>
                <a:custGeom>
                  <a:avLst/>
                  <a:gdLst>
                    <a:gd name="connsiteX0" fmla="*/ 322053 w 322053"/>
                    <a:gd name="connsiteY0" fmla="*/ 161027 h 322053"/>
                    <a:gd name="connsiteX1" fmla="*/ 161027 w 322053"/>
                    <a:gd name="connsiteY1" fmla="*/ 322054 h 322053"/>
                    <a:gd name="connsiteX2" fmla="*/ 0 w 322053"/>
                    <a:gd name="connsiteY2" fmla="*/ 161027 h 322053"/>
                    <a:gd name="connsiteX3" fmla="*/ 161027 w 322053"/>
                    <a:gd name="connsiteY3" fmla="*/ 0 h 322053"/>
                    <a:gd name="connsiteX4" fmla="*/ 322053 w 322053"/>
                    <a:gd name="connsiteY4" fmla="*/ 161027 h 322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053" h="322053">
                      <a:moveTo>
                        <a:pt x="322053" y="161027"/>
                      </a:moveTo>
                      <a:cubicBezTo>
                        <a:pt x="322053" y="249959"/>
                        <a:pt x="249959" y="322054"/>
                        <a:pt x="161027" y="322054"/>
                      </a:cubicBezTo>
                      <a:cubicBezTo>
                        <a:pt x="72094" y="322054"/>
                        <a:pt x="0" y="249959"/>
                        <a:pt x="0" y="161027"/>
                      </a:cubicBezTo>
                      <a:cubicBezTo>
                        <a:pt x="0" y="72094"/>
                        <a:pt x="72094" y="0"/>
                        <a:pt x="161027" y="0"/>
                      </a:cubicBezTo>
                      <a:cubicBezTo>
                        <a:pt x="249959" y="0"/>
                        <a:pt x="322053" y="72094"/>
                        <a:pt x="322053" y="161027"/>
                      </a:cubicBezTo>
                      <a:close/>
                    </a:path>
                  </a:pathLst>
                </a:custGeom>
                <a:solidFill>
                  <a:srgbClr val="FFFFFF"/>
                </a:solidFill>
                <a:ln w="65656" cap="flat">
                  <a:solidFill>
                    <a:srgbClr val="22B8D1"/>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sp>
            <p:nvSpPr>
              <p:cNvPr id="75" name="Freeform: Shape 74">
                <a:extLst>
                  <a:ext uri="{FF2B5EF4-FFF2-40B4-BE49-F238E27FC236}">
                    <a16:creationId xmlns:a16="http://schemas.microsoft.com/office/drawing/2014/main" id="{ADAA94A6-EF23-29F6-FC71-8E34EBBBB59C}"/>
                  </a:ext>
                </a:extLst>
              </p:cNvPr>
              <p:cNvSpPr>
                <a:spLocks noGrp="1" noRot="1" noMove="1" noResize="1" noEditPoints="1" noAdjustHandles="1" noChangeArrowheads="1" noChangeShapeType="1"/>
              </p:cNvSpPr>
              <p:nvPr/>
            </p:nvSpPr>
            <p:spPr>
              <a:xfrm>
                <a:off x="6926496" y="3691188"/>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2" y="175486"/>
                      <a:pt x="87743" y="175486"/>
                    </a:cubicBezTo>
                    <a:cubicBezTo>
                      <a:pt x="39284" y="175486"/>
                      <a:pt x="0" y="136202"/>
                      <a:pt x="0" y="87743"/>
                    </a:cubicBezTo>
                    <a:cubicBezTo>
                      <a:pt x="0" y="39284"/>
                      <a:pt x="39284" y="0"/>
                      <a:pt x="87743" y="0"/>
                    </a:cubicBezTo>
                    <a:cubicBezTo>
                      <a:pt x="136202" y="0"/>
                      <a:pt x="175486" y="39284"/>
                      <a:pt x="175486" y="87743"/>
                    </a:cubicBezTo>
                    <a:close/>
                  </a:path>
                </a:pathLst>
              </a:custGeom>
              <a:noFill/>
              <a:ln w="32828" cap="flat">
                <a:solidFill>
                  <a:srgbClr val="EB5B5D"/>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76" name="Freeform: Shape 75">
                <a:extLst>
                  <a:ext uri="{FF2B5EF4-FFF2-40B4-BE49-F238E27FC236}">
                    <a16:creationId xmlns:a16="http://schemas.microsoft.com/office/drawing/2014/main" id="{7AC30D14-84BA-FEA4-4ABC-9EBEBA744D86}"/>
                  </a:ext>
                </a:extLst>
              </p:cNvPr>
              <p:cNvSpPr>
                <a:spLocks noGrp="1" noRot="1" noMove="1" noResize="1" noEditPoints="1" noAdjustHandles="1" noChangeArrowheads="1" noChangeShapeType="1"/>
              </p:cNvSpPr>
              <p:nvPr/>
            </p:nvSpPr>
            <p:spPr>
              <a:xfrm>
                <a:off x="8019014" y="3691188"/>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2" y="175486"/>
                      <a:pt x="87743" y="175486"/>
                    </a:cubicBezTo>
                    <a:cubicBezTo>
                      <a:pt x="39284" y="175486"/>
                      <a:pt x="0" y="136202"/>
                      <a:pt x="0" y="87743"/>
                    </a:cubicBezTo>
                    <a:cubicBezTo>
                      <a:pt x="0" y="39284"/>
                      <a:pt x="39284" y="0"/>
                      <a:pt x="87743" y="0"/>
                    </a:cubicBezTo>
                    <a:cubicBezTo>
                      <a:pt x="136202" y="0"/>
                      <a:pt x="175486" y="39284"/>
                      <a:pt x="175486" y="87743"/>
                    </a:cubicBezTo>
                    <a:close/>
                  </a:path>
                </a:pathLst>
              </a:custGeom>
              <a:solidFill>
                <a:srgbClr val="FFFFFF"/>
              </a:solidFill>
              <a:ln w="32828" cap="flat">
                <a:solidFill>
                  <a:srgbClr val="EB5B5D"/>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77" name="Freeform: Shape 76">
                <a:extLst>
                  <a:ext uri="{FF2B5EF4-FFF2-40B4-BE49-F238E27FC236}">
                    <a16:creationId xmlns:a16="http://schemas.microsoft.com/office/drawing/2014/main" id="{90BB7F08-01C3-BE26-9584-EBFEB6E79BB5}"/>
                  </a:ext>
                </a:extLst>
              </p:cNvPr>
              <p:cNvSpPr>
                <a:spLocks noGrp="1" noRot="1" noMove="1" noResize="1" noEditPoints="1" noAdjustHandles="1" noChangeArrowheads="1" noChangeShapeType="1"/>
              </p:cNvSpPr>
              <p:nvPr/>
            </p:nvSpPr>
            <p:spPr>
              <a:xfrm flipV="1">
                <a:off x="7129791" y="3521168"/>
                <a:ext cx="813185" cy="227249"/>
              </a:xfrm>
              <a:custGeom>
                <a:avLst/>
                <a:gdLst>
                  <a:gd name="connsiteX0" fmla="*/ 0 w 994750"/>
                  <a:gd name="connsiteY0" fmla="*/ 0 h 16431"/>
                  <a:gd name="connsiteX1" fmla="*/ 994751 w 994750"/>
                  <a:gd name="connsiteY1" fmla="*/ 0 h 16431"/>
                </a:gdLst>
                <a:ahLst/>
                <a:cxnLst>
                  <a:cxn ang="0">
                    <a:pos x="connsiteX0" y="connsiteY0"/>
                  </a:cxn>
                  <a:cxn ang="0">
                    <a:pos x="connsiteX1" y="connsiteY1"/>
                  </a:cxn>
                </a:cxnLst>
                <a:rect l="l" t="t" r="r" b="b"/>
                <a:pathLst>
                  <a:path w="994750" h="16431">
                    <a:moveTo>
                      <a:pt x="0" y="0"/>
                    </a:moveTo>
                    <a:lnTo>
                      <a:pt x="994751" y="0"/>
                    </a:lnTo>
                  </a:path>
                </a:pathLst>
              </a:custGeom>
              <a:ln w="16414" cap="flat">
                <a:solidFill>
                  <a:srgbClr val="686868"/>
                </a:solidFill>
                <a:prstDash val="solid"/>
                <a:miter/>
                <a:headEnd type="none"/>
                <a:tailEnd type="triangle"/>
              </a:ln>
            </p:spPr>
            <p:txBody>
              <a:bodyPr rtlCol="0" anchor="ctr"/>
              <a:lstStyle/>
              <a:p>
                <a:endParaRPr lang="en-GB">
                  <a:latin typeface="Arial" panose="020B0604020202020204" pitchFamily="34" charset="0"/>
                  <a:cs typeface="Arial" panose="020B0604020202020204" pitchFamily="34" charset="0"/>
                </a:endParaRPr>
              </a:p>
            </p:txBody>
          </p:sp>
          <p:sp>
            <p:nvSpPr>
              <p:cNvPr id="78" name="Freeform: Shape 77">
                <a:extLst>
                  <a:ext uri="{FF2B5EF4-FFF2-40B4-BE49-F238E27FC236}">
                    <a16:creationId xmlns:a16="http://schemas.microsoft.com/office/drawing/2014/main" id="{CF108AF1-C370-08E6-F669-C0C907F85AD5}"/>
                  </a:ext>
                </a:extLst>
              </p:cNvPr>
              <p:cNvSpPr>
                <a:spLocks noGrp="1" noRot="1" noMove="1" noResize="1" noEditPoints="1" noAdjustHandles="1" noChangeArrowheads="1" noChangeShapeType="1"/>
              </p:cNvSpPr>
              <p:nvPr/>
            </p:nvSpPr>
            <p:spPr>
              <a:xfrm flipV="1">
                <a:off x="8220527" y="3817010"/>
                <a:ext cx="705772" cy="418696"/>
              </a:xfrm>
              <a:custGeom>
                <a:avLst/>
                <a:gdLst>
                  <a:gd name="connsiteX0" fmla="*/ 0 w 230038"/>
                  <a:gd name="connsiteY0" fmla="*/ 786238 h 786237"/>
                  <a:gd name="connsiteX1" fmla="*/ 230038 w 230038"/>
                  <a:gd name="connsiteY1" fmla="*/ 0 h 786237"/>
                </a:gdLst>
                <a:ahLst/>
                <a:cxnLst>
                  <a:cxn ang="0">
                    <a:pos x="connsiteX0" y="connsiteY0"/>
                  </a:cxn>
                  <a:cxn ang="0">
                    <a:pos x="connsiteX1" y="connsiteY1"/>
                  </a:cxn>
                </a:cxnLst>
                <a:rect l="l" t="t" r="r" b="b"/>
                <a:pathLst>
                  <a:path w="230038" h="786237">
                    <a:moveTo>
                      <a:pt x="0" y="786238"/>
                    </a:moveTo>
                    <a:lnTo>
                      <a:pt x="230038" y="0"/>
                    </a:lnTo>
                  </a:path>
                </a:pathLst>
              </a:custGeom>
              <a:ln w="16414" cap="flat">
                <a:solidFill>
                  <a:srgbClr val="686868"/>
                </a:solidFill>
                <a:prstDash val="solid"/>
                <a:miter/>
                <a:tailEnd type="triangle"/>
              </a:ln>
            </p:spPr>
            <p:txBody>
              <a:bodyPr rtlCol="0" anchor="ctr"/>
              <a:lstStyle/>
              <a:p>
                <a:endParaRPr lang="en-GB">
                  <a:latin typeface="Arial" panose="020B0604020202020204" pitchFamily="34" charset="0"/>
                  <a:cs typeface="Arial" panose="020B0604020202020204" pitchFamily="34" charset="0"/>
                </a:endParaRPr>
              </a:p>
            </p:txBody>
          </p:sp>
          <p:sp>
            <p:nvSpPr>
              <p:cNvPr id="79" name="Freeform: Shape 78">
                <a:extLst>
                  <a:ext uri="{FF2B5EF4-FFF2-40B4-BE49-F238E27FC236}">
                    <a16:creationId xmlns:a16="http://schemas.microsoft.com/office/drawing/2014/main" id="{7A923180-4E80-34AE-ACB5-039A41BAA74C}"/>
                  </a:ext>
                </a:extLst>
              </p:cNvPr>
              <p:cNvSpPr>
                <a:spLocks noGrp="1" noRot="1" noMove="1" noResize="1" noEditPoints="1" noAdjustHandles="1" noChangeArrowheads="1" noChangeShapeType="1"/>
              </p:cNvSpPr>
              <p:nvPr/>
            </p:nvSpPr>
            <p:spPr>
              <a:xfrm flipV="1">
                <a:off x="7280427" y="3827884"/>
                <a:ext cx="746258" cy="492974"/>
              </a:xfrm>
              <a:custGeom>
                <a:avLst/>
                <a:gdLst>
                  <a:gd name="connsiteX0" fmla="*/ 230038 w 230038"/>
                  <a:gd name="connsiteY0" fmla="*/ 786238 h 786237"/>
                  <a:gd name="connsiteX1" fmla="*/ 0 w 230038"/>
                  <a:gd name="connsiteY1" fmla="*/ 0 h 786237"/>
                </a:gdLst>
                <a:ahLst/>
                <a:cxnLst>
                  <a:cxn ang="0">
                    <a:pos x="connsiteX0" y="connsiteY0"/>
                  </a:cxn>
                  <a:cxn ang="0">
                    <a:pos x="connsiteX1" y="connsiteY1"/>
                  </a:cxn>
                </a:cxnLst>
                <a:rect l="l" t="t" r="r" b="b"/>
                <a:pathLst>
                  <a:path w="230038" h="786237">
                    <a:moveTo>
                      <a:pt x="230038" y="786238"/>
                    </a:moveTo>
                    <a:lnTo>
                      <a:pt x="0" y="0"/>
                    </a:lnTo>
                  </a:path>
                </a:pathLst>
              </a:custGeom>
              <a:ln w="16414" cap="flat">
                <a:solidFill>
                  <a:srgbClr val="686868"/>
                </a:solidFill>
                <a:prstDash val="solid"/>
                <a:miter/>
                <a:tailEnd type="triangle"/>
              </a:ln>
            </p:spPr>
            <p:txBody>
              <a:bodyPr rtlCol="0" anchor="ctr"/>
              <a:lstStyle/>
              <a:p>
                <a:endParaRPr lang="en-GB">
                  <a:latin typeface="Arial" panose="020B0604020202020204" pitchFamily="34" charset="0"/>
                  <a:cs typeface="Arial" panose="020B0604020202020204" pitchFamily="34" charset="0"/>
                </a:endParaRPr>
              </a:p>
            </p:txBody>
          </p:sp>
          <p:sp>
            <p:nvSpPr>
              <p:cNvPr id="82" name="Freeform: Shape 81">
                <a:extLst>
                  <a:ext uri="{FF2B5EF4-FFF2-40B4-BE49-F238E27FC236}">
                    <a16:creationId xmlns:a16="http://schemas.microsoft.com/office/drawing/2014/main" id="{56E92199-8BB6-342A-59EA-B9A37A484922}"/>
                  </a:ext>
                </a:extLst>
              </p:cNvPr>
              <p:cNvSpPr>
                <a:spLocks noGrp="1" noRot="1" noMove="1" noResize="1" noEditPoints="1" noAdjustHandles="1" noChangeArrowheads="1" noChangeShapeType="1"/>
              </p:cNvSpPr>
              <p:nvPr/>
            </p:nvSpPr>
            <p:spPr>
              <a:xfrm>
                <a:off x="8285125" y="3756896"/>
                <a:ext cx="2283861" cy="280461"/>
              </a:xfrm>
              <a:custGeom>
                <a:avLst/>
                <a:gdLst>
                  <a:gd name="connsiteX0" fmla="*/ 0 w 1687823"/>
                  <a:gd name="connsiteY0" fmla="*/ 0 h 16431"/>
                  <a:gd name="connsiteX1" fmla="*/ 1687823 w 1687823"/>
                  <a:gd name="connsiteY1" fmla="*/ 0 h 16431"/>
                </a:gdLst>
                <a:ahLst/>
                <a:cxnLst>
                  <a:cxn ang="0">
                    <a:pos x="connsiteX0" y="connsiteY0"/>
                  </a:cxn>
                  <a:cxn ang="0">
                    <a:pos x="connsiteX1" y="connsiteY1"/>
                  </a:cxn>
                </a:cxnLst>
                <a:rect l="l" t="t" r="r" b="b"/>
                <a:pathLst>
                  <a:path w="1687823" h="16431">
                    <a:moveTo>
                      <a:pt x="0" y="0"/>
                    </a:moveTo>
                    <a:lnTo>
                      <a:pt x="1687823" y="0"/>
                    </a:lnTo>
                  </a:path>
                </a:pathLst>
              </a:custGeom>
              <a:ln w="16414" cap="flat">
                <a:solidFill>
                  <a:srgbClr val="686868"/>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83" name="Freeform: Shape 82">
                <a:extLst>
                  <a:ext uri="{FF2B5EF4-FFF2-40B4-BE49-F238E27FC236}">
                    <a16:creationId xmlns:a16="http://schemas.microsoft.com/office/drawing/2014/main" id="{D916BFCA-6296-62C7-6464-0909DC6F9CBD}"/>
                  </a:ext>
                </a:extLst>
              </p:cNvPr>
              <p:cNvSpPr>
                <a:spLocks noGrp="1" noRot="1" noMove="1" noResize="1" noEditPoints="1" noAdjustHandles="1" noChangeArrowheads="1" noChangeShapeType="1"/>
              </p:cNvSpPr>
              <p:nvPr/>
            </p:nvSpPr>
            <p:spPr>
              <a:xfrm>
                <a:off x="10619759" y="3667234"/>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3" y="175486"/>
                      <a:pt x="87743" y="175486"/>
                    </a:cubicBezTo>
                    <a:cubicBezTo>
                      <a:pt x="39284" y="175486"/>
                      <a:pt x="0" y="136202"/>
                      <a:pt x="0" y="87743"/>
                    </a:cubicBezTo>
                    <a:cubicBezTo>
                      <a:pt x="0" y="39284"/>
                      <a:pt x="39284" y="0"/>
                      <a:pt x="87743" y="0"/>
                    </a:cubicBezTo>
                    <a:cubicBezTo>
                      <a:pt x="136203" y="0"/>
                      <a:pt x="175486" y="39284"/>
                      <a:pt x="175486" y="87743"/>
                    </a:cubicBezTo>
                    <a:close/>
                  </a:path>
                </a:pathLst>
              </a:custGeom>
              <a:noFill/>
              <a:ln w="32828" cap="flat">
                <a:solidFill>
                  <a:srgbClr val="3F863E"/>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84" name="TextBox 83">
                <a:extLst>
                  <a:ext uri="{FF2B5EF4-FFF2-40B4-BE49-F238E27FC236}">
                    <a16:creationId xmlns:a16="http://schemas.microsoft.com/office/drawing/2014/main" id="{C4BD73FB-8CD7-EF84-7C81-FC52A0E385F6}"/>
                  </a:ext>
                </a:extLst>
              </p:cNvPr>
              <p:cNvSpPr txBox="1">
                <a:spLocks noGrp="1" noRot="1" noMove="1" noResize="1" noEditPoints="1" noAdjustHandles="1" noChangeArrowheads="1" noChangeShapeType="1"/>
              </p:cNvSpPr>
              <p:nvPr/>
            </p:nvSpPr>
            <p:spPr>
              <a:xfrm>
                <a:off x="6676186" y="3180938"/>
                <a:ext cx="745718" cy="450636"/>
              </a:xfrm>
              <a:prstGeom prst="rect">
                <a:avLst/>
              </a:prstGeom>
              <a:noFill/>
            </p:spPr>
            <p:txBody>
              <a:bodyPr wrap="none" rtlCol="0">
                <a:spAutoFit/>
              </a:bodyPr>
              <a:lstStyle/>
              <a:p>
                <a:pPr algn="ctr"/>
                <a:r>
                  <a:rPr lang="en-GB" sz="1164">
                    <a:ln/>
                    <a:solidFill>
                      <a:srgbClr val="1D1D1B"/>
                    </a:solidFill>
                    <a:latin typeface="Arial" panose="020B0604020202020204" pitchFamily="34" charset="0"/>
                    <a:ea typeface="Roboto"/>
                    <a:cs typeface="Arial" panose="020B0604020202020204" pitchFamily="34" charset="0"/>
                    <a:sym typeface="Roboto"/>
                    <a:rtl val="0"/>
                  </a:rPr>
                  <a:t>nega</a:t>
                </a:r>
                <a:r>
                  <a:rPr lang="en-GB" sz="1164" spc="0" baseline="0">
                    <a:ln/>
                    <a:solidFill>
                      <a:srgbClr val="1D1D1B"/>
                    </a:solidFill>
                    <a:latin typeface="Arial" panose="020B0604020202020204" pitchFamily="34" charset="0"/>
                    <a:ea typeface="Roboto"/>
                    <a:cs typeface="Arial" panose="020B0604020202020204" pitchFamily="34" charset="0"/>
                    <a:sym typeface="Roboto"/>
                    <a:rtl val="0"/>
                  </a:rPr>
                  <a:t>tive</a:t>
                </a:r>
                <a:br>
                  <a:rPr lang="en-GB" sz="1164" spc="0" baseline="0">
                    <a:ln/>
                    <a:solidFill>
                      <a:srgbClr val="1D1D1B"/>
                    </a:solidFill>
                    <a:latin typeface="Arial" panose="020B0604020202020204" pitchFamily="34" charset="0"/>
                    <a:ea typeface="Roboto"/>
                    <a:cs typeface="Arial" panose="020B0604020202020204" pitchFamily="34" charset="0"/>
                    <a:sym typeface="Roboto"/>
                    <a:rtl val="0"/>
                  </a:rPr>
                </a:br>
                <a:r>
                  <a:rPr lang="en-GB" sz="1164" spc="0" baseline="0">
                    <a:ln/>
                    <a:solidFill>
                      <a:srgbClr val="1D1D1B"/>
                    </a:solidFill>
                    <a:latin typeface="Arial" panose="020B0604020202020204" pitchFamily="34" charset="0"/>
                    <a:ea typeface="Roboto"/>
                    <a:cs typeface="Arial" panose="020B0604020202020204" pitchFamily="34" charset="0"/>
                    <a:sym typeface="Roboto"/>
                    <a:rtl val="0"/>
                  </a:rPr>
                  <a:t>muon</a:t>
                </a:r>
              </a:p>
            </p:txBody>
          </p:sp>
          <p:sp>
            <p:nvSpPr>
              <p:cNvPr id="85" name="TextBox 84">
                <a:extLst>
                  <a:ext uri="{FF2B5EF4-FFF2-40B4-BE49-F238E27FC236}">
                    <a16:creationId xmlns:a16="http://schemas.microsoft.com/office/drawing/2014/main" id="{BD07C7E3-172E-31A0-F5BE-9288CE306BB2}"/>
                  </a:ext>
                </a:extLst>
              </p:cNvPr>
              <p:cNvSpPr txBox="1">
                <a:spLocks noGrp="1" noRot="1" noMove="1" noResize="1" noEditPoints="1" noAdjustHandles="1" noChangeArrowheads="1" noChangeShapeType="1"/>
              </p:cNvSpPr>
              <p:nvPr/>
            </p:nvSpPr>
            <p:spPr>
              <a:xfrm>
                <a:off x="10342805" y="3339225"/>
                <a:ext cx="723275" cy="271485"/>
              </a:xfrm>
              <a:prstGeom prst="rect">
                <a:avLst/>
              </a:prstGeom>
              <a:noFill/>
            </p:spPr>
            <p:txBody>
              <a:bodyPr wrap="none" rtlCol="0">
                <a:spAutoFit/>
              </a:bodyPr>
              <a:lstStyle/>
              <a:p>
                <a:pPr algn="l"/>
                <a:r>
                  <a:rPr lang="en-GB" sz="1164">
                    <a:ln/>
                    <a:solidFill>
                      <a:srgbClr val="1D1D1B"/>
                    </a:solidFill>
                    <a:latin typeface="Arial" panose="020B0604020202020204" pitchFamily="34" charset="0"/>
                    <a:ea typeface="Roboto"/>
                    <a:cs typeface="Arial" panose="020B0604020202020204" pitchFamily="34" charset="0"/>
                    <a:sym typeface="Roboto"/>
                    <a:rtl val="0"/>
                  </a:rPr>
                  <a:t>elec</a:t>
                </a:r>
                <a:r>
                  <a:rPr lang="en-GB" sz="1164" spc="0" baseline="0">
                    <a:ln/>
                    <a:solidFill>
                      <a:srgbClr val="1D1D1B"/>
                    </a:solidFill>
                    <a:latin typeface="Arial" panose="020B0604020202020204" pitchFamily="34" charset="0"/>
                    <a:ea typeface="Roboto"/>
                    <a:cs typeface="Arial" panose="020B0604020202020204" pitchFamily="34" charset="0"/>
                    <a:sym typeface="Roboto"/>
                    <a:rtl val="0"/>
                  </a:rPr>
                  <a:t>tron</a:t>
                </a:r>
              </a:p>
            </p:txBody>
          </p:sp>
          <p:sp>
            <p:nvSpPr>
              <p:cNvPr id="86" name="Freeform: Shape 85">
                <a:extLst>
                  <a:ext uri="{FF2B5EF4-FFF2-40B4-BE49-F238E27FC236}">
                    <a16:creationId xmlns:a16="http://schemas.microsoft.com/office/drawing/2014/main" id="{ABA763B5-477C-E095-DFA9-F1A3BE669C69}"/>
                  </a:ext>
                </a:extLst>
              </p:cNvPr>
              <p:cNvSpPr>
                <a:spLocks noGrp="1" noRot="1" noMove="1" noResize="1" noEditPoints="1" noAdjustHandles="1" noChangeArrowheads="1" noChangeShapeType="1"/>
              </p:cNvSpPr>
              <p:nvPr/>
            </p:nvSpPr>
            <p:spPr>
              <a:xfrm>
                <a:off x="8971420" y="4200326"/>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2" y="175486"/>
                      <a:pt x="87743" y="175486"/>
                    </a:cubicBezTo>
                    <a:cubicBezTo>
                      <a:pt x="39284" y="175486"/>
                      <a:pt x="0" y="136202"/>
                      <a:pt x="0" y="87743"/>
                    </a:cubicBezTo>
                    <a:cubicBezTo>
                      <a:pt x="0" y="39284"/>
                      <a:pt x="39284" y="0"/>
                      <a:pt x="87743" y="0"/>
                    </a:cubicBezTo>
                    <a:cubicBezTo>
                      <a:pt x="136202" y="0"/>
                      <a:pt x="175486" y="39284"/>
                      <a:pt x="175486" y="87743"/>
                    </a:cubicBezTo>
                    <a:close/>
                  </a:path>
                </a:pathLst>
              </a:custGeom>
              <a:noFill/>
              <a:ln w="32828" cap="flat">
                <a:solidFill>
                  <a:srgbClr val="994493"/>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87" name="Freeform: Shape 86">
                <a:extLst>
                  <a:ext uri="{FF2B5EF4-FFF2-40B4-BE49-F238E27FC236}">
                    <a16:creationId xmlns:a16="http://schemas.microsoft.com/office/drawing/2014/main" id="{48613A45-6308-0613-6ADC-D7C5D6CA43A5}"/>
                  </a:ext>
                </a:extLst>
              </p:cNvPr>
              <p:cNvSpPr>
                <a:spLocks noGrp="1" noRot="1" noMove="1" noResize="1" noEditPoints="1" noAdjustHandles="1" noChangeArrowheads="1" noChangeShapeType="1"/>
              </p:cNvSpPr>
              <p:nvPr/>
            </p:nvSpPr>
            <p:spPr>
              <a:xfrm>
                <a:off x="7084249" y="4297389"/>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2" y="175486"/>
                      <a:pt x="87743" y="175486"/>
                    </a:cubicBezTo>
                    <a:cubicBezTo>
                      <a:pt x="39284" y="175486"/>
                      <a:pt x="0" y="136202"/>
                      <a:pt x="0" y="87743"/>
                    </a:cubicBezTo>
                    <a:cubicBezTo>
                      <a:pt x="0" y="39284"/>
                      <a:pt x="39284" y="0"/>
                      <a:pt x="87743" y="0"/>
                    </a:cubicBezTo>
                    <a:cubicBezTo>
                      <a:pt x="136202" y="0"/>
                      <a:pt x="175486" y="39284"/>
                      <a:pt x="175486" y="87743"/>
                    </a:cubicBezTo>
                    <a:close/>
                  </a:path>
                </a:pathLst>
              </a:custGeom>
              <a:noFill/>
              <a:ln w="32828" cap="flat">
                <a:solidFill>
                  <a:srgbClr val="FF9D1B"/>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88" name="TextBox 87">
                <a:extLst>
                  <a:ext uri="{FF2B5EF4-FFF2-40B4-BE49-F238E27FC236}">
                    <a16:creationId xmlns:a16="http://schemas.microsoft.com/office/drawing/2014/main" id="{9B14838D-C123-33C3-8C94-69CBF069869B}"/>
                  </a:ext>
                </a:extLst>
              </p:cNvPr>
              <p:cNvSpPr txBox="1">
                <a:spLocks noGrp="1" noRot="1" noMove="1" noResize="1" noEditPoints="1" noAdjustHandles="1" noChangeArrowheads="1" noChangeShapeType="1"/>
              </p:cNvSpPr>
              <p:nvPr/>
            </p:nvSpPr>
            <p:spPr>
              <a:xfrm>
                <a:off x="9204561" y="4238377"/>
                <a:ext cx="801823" cy="271485"/>
              </a:xfrm>
              <a:prstGeom prst="rect">
                <a:avLst/>
              </a:prstGeom>
              <a:noFill/>
            </p:spPr>
            <p:txBody>
              <a:bodyPr wrap="none" rtlCol="0">
                <a:spAutoFit/>
              </a:bodyPr>
              <a:lstStyle/>
              <a:p>
                <a:pPr algn="l"/>
                <a:r>
                  <a:rPr lang="en-GB" sz="1164" spc="0" baseline="0">
                    <a:ln/>
                    <a:solidFill>
                      <a:srgbClr val="1D1D1B"/>
                    </a:solidFill>
                    <a:latin typeface="Arial" panose="020B0604020202020204" pitchFamily="34" charset="0"/>
                    <a:ea typeface="Roboto"/>
                    <a:cs typeface="Arial" panose="020B0604020202020204" pitchFamily="34" charset="0"/>
                    <a:sym typeface="Roboto"/>
                    <a:rtl val="0"/>
                  </a:rPr>
                  <a:t>neutrinos</a:t>
                </a:r>
              </a:p>
            </p:txBody>
          </p:sp>
          <p:sp>
            <p:nvSpPr>
              <p:cNvPr id="89" name="TextBox 88">
                <a:extLst>
                  <a:ext uri="{FF2B5EF4-FFF2-40B4-BE49-F238E27FC236}">
                    <a16:creationId xmlns:a16="http://schemas.microsoft.com/office/drawing/2014/main" id="{4C4A9FAF-ECCA-BD39-2FAE-F873DDCFC558}"/>
                  </a:ext>
                </a:extLst>
              </p:cNvPr>
              <p:cNvSpPr txBox="1">
                <a:spLocks noGrp="1" noRot="1" noMove="1" noResize="1" noEditPoints="1" noAdjustHandles="1" noChangeArrowheads="1" noChangeShapeType="1"/>
              </p:cNvSpPr>
              <p:nvPr/>
            </p:nvSpPr>
            <p:spPr>
              <a:xfrm>
                <a:off x="6589495" y="4608830"/>
                <a:ext cx="1260281" cy="450636"/>
              </a:xfrm>
              <a:prstGeom prst="rect">
                <a:avLst/>
              </a:prstGeom>
              <a:noFill/>
            </p:spPr>
            <p:txBody>
              <a:bodyPr wrap="none" rtlCol="0">
                <a:spAutoFit/>
              </a:bodyPr>
              <a:lstStyle/>
              <a:p>
                <a:pPr algn="l"/>
                <a:r>
                  <a:rPr lang="en-GB" sz="1164" spc="0" baseline="0" dirty="0">
                    <a:ln/>
                    <a:solidFill>
                      <a:srgbClr val="1D1D1B"/>
                    </a:solidFill>
                    <a:latin typeface="Arial" panose="020B0604020202020204" pitchFamily="34" charset="0"/>
                    <a:ea typeface="Roboto"/>
                    <a:cs typeface="Arial" panose="020B0604020202020204" pitchFamily="34" charset="0"/>
                    <a:sym typeface="Roboto"/>
                    <a:rtl val="0"/>
                  </a:rPr>
                  <a:t>muonic X-ray</a:t>
                </a:r>
              </a:p>
              <a:p>
                <a:pPr algn="l"/>
                <a:r>
                  <a:rPr lang="en-GB" sz="1164" dirty="0">
                    <a:ln/>
                    <a:solidFill>
                      <a:srgbClr val="1D1D1B"/>
                    </a:solidFill>
                    <a:latin typeface="Arial" panose="020B0604020202020204" pitchFamily="34" charset="0"/>
                    <a:ea typeface="Roboto"/>
                    <a:cs typeface="Arial" panose="020B0604020202020204" pitchFamily="34" charset="0"/>
                    <a:sym typeface="Roboto"/>
                    <a:rtl val="0"/>
                  </a:rPr>
                  <a:t>nuclear gamma</a:t>
                </a:r>
                <a:endParaRPr lang="en-GB" sz="1164" spc="0" baseline="0" dirty="0">
                  <a:ln/>
                  <a:solidFill>
                    <a:srgbClr val="1D1D1B"/>
                  </a:solidFill>
                  <a:latin typeface="Arial" panose="020B0604020202020204" pitchFamily="34" charset="0"/>
                  <a:ea typeface="Roboto"/>
                  <a:cs typeface="Arial" panose="020B0604020202020204" pitchFamily="34" charset="0"/>
                  <a:sym typeface="Roboto"/>
                  <a:rtl val="0"/>
                </a:endParaRPr>
              </a:p>
            </p:txBody>
          </p:sp>
        </p:grpSp>
        <p:sp>
          <p:nvSpPr>
            <p:cNvPr id="6" name="Freeform: Shape 5">
              <a:extLst>
                <a:ext uri="{FF2B5EF4-FFF2-40B4-BE49-F238E27FC236}">
                  <a16:creationId xmlns:a16="http://schemas.microsoft.com/office/drawing/2014/main" id="{D85DEA3A-6673-79AB-51FC-8250CF08751E}"/>
                </a:ext>
              </a:extLst>
            </p:cNvPr>
            <p:cNvSpPr>
              <a:spLocks noGrp="1" noRot="1" noMove="1" noResize="1" noEditPoints="1" noAdjustHandles="1" noChangeArrowheads="1" noChangeShapeType="1"/>
            </p:cNvSpPr>
            <p:nvPr/>
          </p:nvSpPr>
          <p:spPr>
            <a:xfrm>
              <a:off x="9055330" y="4841359"/>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2" y="175486"/>
                    <a:pt x="87743" y="175486"/>
                  </a:cubicBezTo>
                  <a:cubicBezTo>
                    <a:pt x="39284" y="175486"/>
                    <a:pt x="0" y="136202"/>
                    <a:pt x="0" y="87743"/>
                  </a:cubicBezTo>
                  <a:cubicBezTo>
                    <a:pt x="0" y="39284"/>
                    <a:pt x="39284" y="0"/>
                    <a:pt x="87743" y="0"/>
                  </a:cubicBezTo>
                  <a:cubicBezTo>
                    <a:pt x="136202" y="0"/>
                    <a:pt x="175486" y="39284"/>
                    <a:pt x="175486" y="87743"/>
                  </a:cubicBezTo>
                  <a:close/>
                </a:path>
              </a:pathLst>
            </a:custGeom>
            <a:noFill/>
            <a:ln w="32828" cap="flat">
              <a:solidFill>
                <a:srgbClr val="994493"/>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sp>
          <p:nvSpPr>
            <p:cNvPr id="45" name="Freeform: Shape 44">
              <a:extLst>
                <a:ext uri="{FF2B5EF4-FFF2-40B4-BE49-F238E27FC236}">
                  <a16:creationId xmlns:a16="http://schemas.microsoft.com/office/drawing/2014/main" id="{5C901178-9E57-DF8D-074A-343E3AC09B75}"/>
                </a:ext>
              </a:extLst>
            </p:cNvPr>
            <p:cNvSpPr>
              <a:spLocks noGrp="1" noRot="1" noMove="1" noResize="1" noEditPoints="1" noAdjustHandles="1" noChangeArrowheads="1" noChangeShapeType="1"/>
            </p:cNvSpPr>
            <p:nvPr/>
          </p:nvSpPr>
          <p:spPr>
            <a:xfrm flipV="1">
              <a:off x="8478167" y="4317836"/>
              <a:ext cx="575255" cy="491249"/>
            </a:xfrm>
            <a:custGeom>
              <a:avLst/>
              <a:gdLst>
                <a:gd name="connsiteX0" fmla="*/ 0 w 230038"/>
                <a:gd name="connsiteY0" fmla="*/ 786238 h 786237"/>
                <a:gd name="connsiteX1" fmla="*/ 230038 w 230038"/>
                <a:gd name="connsiteY1" fmla="*/ 0 h 786237"/>
              </a:gdLst>
              <a:ahLst/>
              <a:cxnLst>
                <a:cxn ang="0">
                  <a:pos x="connsiteX0" y="connsiteY0"/>
                </a:cxn>
                <a:cxn ang="0">
                  <a:pos x="connsiteX1" y="connsiteY1"/>
                </a:cxn>
              </a:cxnLst>
              <a:rect l="l" t="t" r="r" b="b"/>
              <a:pathLst>
                <a:path w="230038" h="786237">
                  <a:moveTo>
                    <a:pt x="0" y="786238"/>
                  </a:moveTo>
                  <a:lnTo>
                    <a:pt x="230038" y="0"/>
                  </a:lnTo>
                </a:path>
              </a:pathLst>
            </a:custGeom>
            <a:ln w="16414" cap="flat">
              <a:solidFill>
                <a:srgbClr val="686868"/>
              </a:solidFill>
              <a:prstDash val="solid"/>
              <a:miter/>
              <a:tailEnd type="triangle"/>
            </a:ln>
          </p:spPr>
          <p:txBody>
            <a:bodyPr rtlCol="0" anchor="ctr"/>
            <a:lstStyle/>
            <a:p>
              <a:endParaRPr lang="en-GB">
                <a:latin typeface="Arial" panose="020B0604020202020204" pitchFamily="34" charset="0"/>
                <a:cs typeface="Arial" panose="020B0604020202020204" pitchFamily="34" charset="0"/>
              </a:endParaRPr>
            </a:p>
          </p:txBody>
        </p:sp>
        <p:sp>
          <p:nvSpPr>
            <p:cNvPr id="65" name="Freeform: Shape 64">
              <a:extLst>
                <a:ext uri="{FF2B5EF4-FFF2-40B4-BE49-F238E27FC236}">
                  <a16:creationId xmlns:a16="http://schemas.microsoft.com/office/drawing/2014/main" id="{8021E134-2806-9332-FBDC-0E17F55711DE}"/>
                </a:ext>
              </a:extLst>
            </p:cNvPr>
            <p:cNvSpPr>
              <a:spLocks noGrp="1" noRot="1" noMove="1" noResize="1" noEditPoints="1" noAdjustHandles="1" noChangeArrowheads="1" noChangeShapeType="1"/>
            </p:cNvSpPr>
            <p:nvPr/>
          </p:nvSpPr>
          <p:spPr>
            <a:xfrm flipV="1">
              <a:off x="7707578" y="4298327"/>
              <a:ext cx="575763" cy="614732"/>
            </a:xfrm>
            <a:custGeom>
              <a:avLst/>
              <a:gdLst>
                <a:gd name="connsiteX0" fmla="*/ 230038 w 230038"/>
                <a:gd name="connsiteY0" fmla="*/ 786238 h 786237"/>
                <a:gd name="connsiteX1" fmla="*/ 0 w 230038"/>
                <a:gd name="connsiteY1" fmla="*/ 0 h 786237"/>
              </a:gdLst>
              <a:ahLst/>
              <a:cxnLst>
                <a:cxn ang="0">
                  <a:pos x="connsiteX0" y="connsiteY0"/>
                </a:cxn>
                <a:cxn ang="0">
                  <a:pos x="connsiteX1" y="connsiteY1"/>
                </a:cxn>
              </a:cxnLst>
              <a:rect l="l" t="t" r="r" b="b"/>
              <a:pathLst>
                <a:path w="230038" h="786237">
                  <a:moveTo>
                    <a:pt x="230038" y="786238"/>
                  </a:moveTo>
                  <a:lnTo>
                    <a:pt x="0" y="0"/>
                  </a:lnTo>
                </a:path>
              </a:pathLst>
            </a:custGeom>
            <a:ln w="16414" cap="flat">
              <a:solidFill>
                <a:srgbClr val="686868"/>
              </a:solidFill>
              <a:prstDash val="solid"/>
              <a:miter/>
              <a:tailEnd type="triangle"/>
            </a:ln>
          </p:spPr>
          <p:txBody>
            <a:bodyPr rtlCol="0" anchor="ctr"/>
            <a:lstStyle/>
            <a:p>
              <a:endParaRPr lang="en-GB">
                <a:latin typeface="Arial" panose="020B0604020202020204" pitchFamily="34" charset="0"/>
                <a:cs typeface="Arial" panose="020B0604020202020204" pitchFamily="34" charset="0"/>
              </a:endParaRPr>
            </a:p>
          </p:txBody>
        </p:sp>
        <p:sp>
          <p:nvSpPr>
            <p:cNvPr id="90" name="Freeform: Shape 89">
              <a:extLst>
                <a:ext uri="{FF2B5EF4-FFF2-40B4-BE49-F238E27FC236}">
                  <a16:creationId xmlns:a16="http://schemas.microsoft.com/office/drawing/2014/main" id="{5E10F77C-FDFE-3992-15EF-426D7C8DCF9F}"/>
                </a:ext>
              </a:extLst>
            </p:cNvPr>
            <p:cNvSpPr>
              <a:spLocks noGrp="1" noRot="1" noMove="1" noResize="1" noEditPoints="1" noAdjustHandles="1" noChangeArrowheads="1" noChangeShapeType="1"/>
            </p:cNvSpPr>
            <p:nvPr/>
          </p:nvSpPr>
          <p:spPr>
            <a:xfrm>
              <a:off x="7537171" y="4939194"/>
              <a:ext cx="175486" cy="175486"/>
            </a:xfrm>
            <a:custGeom>
              <a:avLst/>
              <a:gdLst>
                <a:gd name="connsiteX0" fmla="*/ 175486 w 175486"/>
                <a:gd name="connsiteY0" fmla="*/ 87743 h 175486"/>
                <a:gd name="connsiteX1" fmla="*/ 87743 w 175486"/>
                <a:gd name="connsiteY1" fmla="*/ 175486 h 175486"/>
                <a:gd name="connsiteX2" fmla="*/ 0 w 175486"/>
                <a:gd name="connsiteY2" fmla="*/ 87743 h 175486"/>
                <a:gd name="connsiteX3" fmla="*/ 87743 w 175486"/>
                <a:gd name="connsiteY3" fmla="*/ 0 h 175486"/>
                <a:gd name="connsiteX4" fmla="*/ 175486 w 175486"/>
                <a:gd name="connsiteY4" fmla="*/ 87743 h 17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86" h="175486">
                  <a:moveTo>
                    <a:pt x="175486" y="87743"/>
                  </a:moveTo>
                  <a:cubicBezTo>
                    <a:pt x="175486" y="136202"/>
                    <a:pt x="136202" y="175486"/>
                    <a:pt x="87743" y="175486"/>
                  </a:cubicBezTo>
                  <a:cubicBezTo>
                    <a:pt x="39284" y="175486"/>
                    <a:pt x="0" y="136202"/>
                    <a:pt x="0" y="87743"/>
                  </a:cubicBezTo>
                  <a:cubicBezTo>
                    <a:pt x="0" y="39284"/>
                    <a:pt x="39284" y="0"/>
                    <a:pt x="87743" y="0"/>
                  </a:cubicBezTo>
                  <a:cubicBezTo>
                    <a:pt x="136202" y="0"/>
                    <a:pt x="175486" y="39284"/>
                    <a:pt x="175486" y="87743"/>
                  </a:cubicBezTo>
                  <a:close/>
                </a:path>
              </a:pathLst>
            </a:custGeom>
            <a:noFill/>
            <a:ln w="32828" cap="flat">
              <a:solidFill>
                <a:schemeClr val="accent2"/>
              </a:solidFill>
              <a:prstDash val="solid"/>
              <a:miter/>
            </a:ln>
          </p:spPr>
          <p:txBody>
            <a:bodyPr rtlCol="0" anchor="ctr"/>
            <a:lstStyle/>
            <a:p>
              <a:endParaRPr lang="en-GB">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74593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9856F-A15F-DAC6-0D18-D2E22288F1E6}"/>
            </a:ext>
          </a:extLst>
        </p:cNvPr>
        <p:cNvGrpSpPr/>
        <p:nvPr/>
      </p:nvGrpSpPr>
      <p:grpSpPr>
        <a:xfrm>
          <a:off x="0" y="0"/>
          <a:ext cx="0" cy="0"/>
          <a:chOff x="0" y="0"/>
          <a:chExt cx="0" cy="0"/>
        </a:xfrm>
      </p:grpSpPr>
      <p:sp>
        <p:nvSpPr>
          <p:cNvPr id="42" name="TextBox 41">
            <a:extLst>
              <a:ext uri="{FF2B5EF4-FFF2-40B4-BE49-F238E27FC236}">
                <a16:creationId xmlns:a16="http://schemas.microsoft.com/office/drawing/2014/main" id="{6DA64AEA-CD13-6EBA-9DEB-F9B118DD613E}"/>
              </a:ext>
            </a:extLst>
          </p:cNvPr>
          <p:cNvSpPr txBox="1"/>
          <p:nvPr/>
        </p:nvSpPr>
        <p:spPr>
          <a:xfrm>
            <a:off x="179706" y="355600"/>
            <a:ext cx="6918172" cy="461665"/>
          </a:xfrm>
          <a:prstGeom prst="rect">
            <a:avLst/>
          </a:prstGeom>
          <a:noFill/>
        </p:spPr>
        <p:txBody>
          <a:bodyPr wrap="square" rtlCol="0">
            <a:spAutoFit/>
          </a:bodyPr>
          <a:lstStyle/>
          <a:p>
            <a:r>
              <a:rPr lang="en-GB" sz="3600" i="0" u="none" strike="noStrike" baseline="30000" dirty="0">
                <a:solidFill>
                  <a:srgbClr val="003088"/>
                </a:solidFill>
                <a:latin typeface="Arial" panose="020B0604020202020204" pitchFamily="34" charset="0"/>
                <a:cs typeface="Arial" panose="020B0604020202020204" pitchFamily="34" charset="0"/>
              </a:rPr>
              <a:t>Why use neutrons or muons to study materials?</a:t>
            </a:r>
          </a:p>
        </p:txBody>
      </p:sp>
      <p:sp>
        <p:nvSpPr>
          <p:cNvPr id="103" name="TextBox 102">
            <a:extLst>
              <a:ext uri="{FF2B5EF4-FFF2-40B4-BE49-F238E27FC236}">
                <a16:creationId xmlns:a16="http://schemas.microsoft.com/office/drawing/2014/main" id="{F1BF884D-64C9-EEA0-BEB1-277D773D15F0}"/>
              </a:ext>
            </a:extLst>
          </p:cNvPr>
          <p:cNvSpPr txBox="1"/>
          <p:nvPr/>
        </p:nvSpPr>
        <p:spPr>
          <a:xfrm>
            <a:off x="179706" y="726608"/>
            <a:ext cx="12012294" cy="369332"/>
          </a:xfrm>
          <a:prstGeom prst="rect">
            <a:avLst/>
          </a:prstGeom>
          <a:noFill/>
        </p:spPr>
        <p:txBody>
          <a:bodyPr wrap="square">
            <a:spAutoFit/>
          </a:bodyPr>
          <a:lstStyle/>
          <a:p>
            <a:r>
              <a:rPr lang="en-GB" b="1" dirty="0">
                <a:latin typeface="Arial" panose="020B0604020202020204" pitchFamily="34" charset="0"/>
                <a:cs typeface="Arial" panose="020B0604020202020204" pitchFamily="34" charset="0"/>
              </a:rPr>
              <a:t>Neutrons and muons have many unique properties that can be used for materials characterisation:</a:t>
            </a:r>
          </a:p>
        </p:txBody>
      </p:sp>
      <p:grpSp>
        <p:nvGrpSpPr>
          <p:cNvPr id="37" name="Group 36">
            <a:extLst>
              <a:ext uri="{FF2B5EF4-FFF2-40B4-BE49-F238E27FC236}">
                <a16:creationId xmlns:a16="http://schemas.microsoft.com/office/drawing/2014/main" id="{C1094D11-47BA-9DBB-4084-D46228FBAF6E}"/>
              </a:ext>
            </a:extLst>
          </p:cNvPr>
          <p:cNvGrpSpPr/>
          <p:nvPr/>
        </p:nvGrpSpPr>
        <p:grpSpPr>
          <a:xfrm>
            <a:off x="81899" y="2798325"/>
            <a:ext cx="3808658" cy="1381295"/>
            <a:chOff x="43799" y="2901866"/>
            <a:chExt cx="3808658" cy="1381295"/>
          </a:xfrm>
        </p:grpSpPr>
        <p:grpSp>
          <p:nvGrpSpPr>
            <p:cNvPr id="97" name="Group 96">
              <a:extLst>
                <a:ext uri="{FF2B5EF4-FFF2-40B4-BE49-F238E27FC236}">
                  <a16:creationId xmlns:a16="http://schemas.microsoft.com/office/drawing/2014/main" id="{FF350E25-CE24-A5D6-EB79-BF32EC7BADAD}"/>
                </a:ext>
              </a:extLst>
            </p:cNvPr>
            <p:cNvGrpSpPr/>
            <p:nvPr/>
          </p:nvGrpSpPr>
          <p:grpSpPr>
            <a:xfrm>
              <a:off x="43799" y="2901866"/>
              <a:ext cx="3195008" cy="778768"/>
              <a:chOff x="6160472" y="3050561"/>
              <a:chExt cx="3195008" cy="778768"/>
            </a:xfrm>
          </p:grpSpPr>
          <p:pic>
            <p:nvPicPr>
              <p:cNvPr id="85" name="Graphic 84">
                <a:extLst>
                  <a:ext uri="{FF2B5EF4-FFF2-40B4-BE49-F238E27FC236}">
                    <a16:creationId xmlns:a16="http://schemas.microsoft.com/office/drawing/2014/main" id="{79CAC0C0-D09C-CC16-E8EC-E9C3CD5759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160472" y="3050561"/>
                <a:ext cx="778768" cy="778768"/>
              </a:xfrm>
              <a:prstGeom prst="rect">
                <a:avLst/>
              </a:prstGeom>
            </p:spPr>
          </p:pic>
          <p:sp>
            <p:nvSpPr>
              <p:cNvPr id="90" name="TextBox 89">
                <a:extLst>
                  <a:ext uri="{FF2B5EF4-FFF2-40B4-BE49-F238E27FC236}">
                    <a16:creationId xmlns:a16="http://schemas.microsoft.com/office/drawing/2014/main" id="{BA3838F2-7F74-97B1-6EC0-E281B44D4E7C}"/>
                  </a:ext>
                </a:extLst>
              </p:cNvPr>
              <p:cNvSpPr txBox="1"/>
              <p:nvPr/>
            </p:nvSpPr>
            <p:spPr>
              <a:xfrm>
                <a:off x="6899310" y="3270668"/>
                <a:ext cx="2456170" cy="338554"/>
              </a:xfrm>
              <a:prstGeom prst="rect">
                <a:avLst/>
              </a:prstGeom>
              <a:noFill/>
            </p:spPr>
            <p:txBody>
              <a:bodyPr wrap="square" rtlCol="0">
                <a:spAutoFit/>
              </a:bodyPr>
              <a:lstStyle/>
              <a:p>
                <a:r>
                  <a:rPr lang="en-GB" sz="1600">
                    <a:solidFill>
                      <a:schemeClr val="tx2"/>
                    </a:solidFill>
                    <a:latin typeface="Arial" panose="020B0604020202020204" pitchFamily="34" charset="0"/>
                    <a:cs typeface="Arial" panose="020B0604020202020204" pitchFamily="34" charset="0"/>
                  </a:rPr>
                  <a:t>Penetration power</a:t>
                </a:r>
              </a:p>
            </p:txBody>
          </p:sp>
        </p:grpSp>
        <p:sp>
          <p:nvSpPr>
            <p:cNvPr id="11" name="TextBox 10">
              <a:extLst>
                <a:ext uri="{FF2B5EF4-FFF2-40B4-BE49-F238E27FC236}">
                  <a16:creationId xmlns:a16="http://schemas.microsoft.com/office/drawing/2014/main" id="{324EA6DB-04D4-1290-9A68-67969CC8EE06}"/>
                </a:ext>
              </a:extLst>
            </p:cNvPr>
            <p:cNvSpPr txBox="1"/>
            <p:nvPr/>
          </p:nvSpPr>
          <p:spPr>
            <a:xfrm>
              <a:off x="111534" y="3544497"/>
              <a:ext cx="3740923" cy="738664"/>
            </a:xfrm>
            <a:prstGeom prst="rect">
              <a:avLst/>
            </a:prstGeom>
            <a:noFill/>
          </p:spPr>
          <p:txBody>
            <a:bodyPr wrap="square">
              <a:spAutoFit/>
            </a:bodyPr>
            <a:lstStyle/>
            <a:p>
              <a:r>
                <a:rPr lang="en-GB" sz="1400" dirty="0">
                  <a:latin typeface="Arial" panose="020B0604020202020204" pitchFamily="34" charset="0"/>
                  <a:cs typeface="Arial" panose="020B0604020202020204" pitchFamily="34" charset="0"/>
                </a:rPr>
                <a:t>Neutrons and muons can penetrate samples, even when contained within complex sample environments.</a:t>
              </a:r>
            </a:p>
          </p:txBody>
        </p:sp>
      </p:grpSp>
      <p:grpSp>
        <p:nvGrpSpPr>
          <p:cNvPr id="34" name="Group 33">
            <a:extLst>
              <a:ext uri="{FF2B5EF4-FFF2-40B4-BE49-F238E27FC236}">
                <a16:creationId xmlns:a16="http://schemas.microsoft.com/office/drawing/2014/main" id="{AAEB55FA-0122-5732-2E30-218565399A8C}"/>
              </a:ext>
            </a:extLst>
          </p:cNvPr>
          <p:cNvGrpSpPr/>
          <p:nvPr/>
        </p:nvGrpSpPr>
        <p:grpSpPr>
          <a:xfrm>
            <a:off x="8105521" y="2798325"/>
            <a:ext cx="3361055" cy="1622246"/>
            <a:chOff x="4063230" y="1419127"/>
            <a:chExt cx="3361055" cy="1622246"/>
          </a:xfrm>
        </p:grpSpPr>
        <p:grpSp>
          <p:nvGrpSpPr>
            <p:cNvPr id="100" name="Group 99">
              <a:extLst>
                <a:ext uri="{FF2B5EF4-FFF2-40B4-BE49-F238E27FC236}">
                  <a16:creationId xmlns:a16="http://schemas.microsoft.com/office/drawing/2014/main" id="{EA79A6A3-C272-8B14-8D42-5CAFAE967C19}"/>
                </a:ext>
              </a:extLst>
            </p:cNvPr>
            <p:cNvGrpSpPr/>
            <p:nvPr/>
          </p:nvGrpSpPr>
          <p:grpSpPr>
            <a:xfrm>
              <a:off x="4063230" y="1419127"/>
              <a:ext cx="2321621" cy="777600"/>
              <a:chOff x="3219349" y="4156137"/>
              <a:chExt cx="2321621" cy="777600"/>
            </a:xfrm>
          </p:grpSpPr>
          <p:pic>
            <p:nvPicPr>
              <p:cNvPr id="95" name="Graphic 94">
                <a:extLst>
                  <a:ext uri="{FF2B5EF4-FFF2-40B4-BE49-F238E27FC236}">
                    <a16:creationId xmlns:a16="http://schemas.microsoft.com/office/drawing/2014/main" id="{3B824C0B-00F0-4F1E-3B5B-0A86C0CD8E2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19349" y="4156137"/>
                <a:ext cx="777600" cy="777600"/>
              </a:xfrm>
              <a:prstGeom prst="rect">
                <a:avLst/>
              </a:prstGeom>
            </p:spPr>
          </p:pic>
          <p:sp>
            <p:nvSpPr>
              <p:cNvPr id="96" name="TextBox 95">
                <a:extLst>
                  <a:ext uri="{FF2B5EF4-FFF2-40B4-BE49-F238E27FC236}">
                    <a16:creationId xmlns:a16="http://schemas.microsoft.com/office/drawing/2014/main" id="{63BAB9C8-C793-99CD-DFF7-BA5CB5CC2F46}"/>
                  </a:ext>
                </a:extLst>
              </p:cNvPr>
              <p:cNvSpPr txBox="1"/>
              <p:nvPr/>
            </p:nvSpPr>
            <p:spPr>
              <a:xfrm>
                <a:off x="3926140" y="4375660"/>
                <a:ext cx="1614830" cy="338554"/>
              </a:xfrm>
              <a:prstGeom prst="rect">
                <a:avLst/>
              </a:prstGeom>
              <a:noFill/>
            </p:spPr>
            <p:txBody>
              <a:bodyPr wrap="square" rtlCol="0">
                <a:spAutoFit/>
              </a:bodyPr>
              <a:lstStyle/>
              <a:p>
                <a:r>
                  <a:rPr lang="en-GB" sz="1600" dirty="0">
                    <a:solidFill>
                      <a:schemeClr val="tx2"/>
                    </a:solidFill>
                    <a:latin typeface="Arial" panose="020B0604020202020204" pitchFamily="34" charset="0"/>
                    <a:cs typeface="Arial" panose="020B0604020202020204" pitchFamily="34" charset="0"/>
                  </a:rPr>
                  <a:t>Non-destructive</a:t>
                </a:r>
              </a:p>
            </p:txBody>
          </p:sp>
        </p:grpSp>
        <p:sp>
          <p:nvSpPr>
            <p:cNvPr id="13" name="TextBox 12">
              <a:extLst>
                <a:ext uri="{FF2B5EF4-FFF2-40B4-BE49-F238E27FC236}">
                  <a16:creationId xmlns:a16="http://schemas.microsoft.com/office/drawing/2014/main" id="{E4FF384D-F20D-CF02-DBDF-B0364FBF5031}"/>
                </a:ext>
              </a:extLst>
            </p:cNvPr>
            <p:cNvSpPr txBox="1"/>
            <p:nvPr/>
          </p:nvSpPr>
          <p:spPr>
            <a:xfrm>
              <a:off x="4114032" y="2087266"/>
              <a:ext cx="3310253" cy="954107"/>
            </a:xfrm>
            <a:prstGeom prst="rect">
              <a:avLst/>
            </a:prstGeom>
            <a:noFill/>
          </p:spPr>
          <p:txBody>
            <a:bodyPr wrap="square">
              <a:spAutoFit/>
            </a:bodyPr>
            <a:lstStyle/>
            <a:p>
              <a:r>
                <a:rPr lang="en-GB" sz="1400" dirty="0">
                  <a:latin typeface="Arial" panose="020B0604020202020204" pitchFamily="34" charset="0"/>
                  <a:cs typeface="Arial" panose="020B0604020202020204" pitchFamily="34" charset="0"/>
                </a:rPr>
                <a:t>Both neutrons and muons are non-destructive, non-invasive probes suitable for characterising delicate and precious samples.</a:t>
              </a:r>
            </a:p>
          </p:txBody>
        </p:sp>
      </p:grpSp>
      <p:grpSp>
        <p:nvGrpSpPr>
          <p:cNvPr id="38" name="Group 37">
            <a:extLst>
              <a:ext uri="{FF2B5EF4-FFF2-40B4-BE49-F238E27FC236}">
                <a16:creationId xmlns:a16="http://schemas.microsoft.com/office/drawing/2014/main" id="{036E1A1E-0B07-5838-5EEE-8FFCC71B0D11}"/>
              </a:ext>
            </a:extLst>
          </p:cNvPr>
          <p:cNvGrpSpPr/>
          <p:nvPr/>
        </p:nvGrpSpPr>
        <p:grpSpPr>
          <a:xfrm>
            <a:off x="4084778" y="2798325"/>
            <a:ext cx="3889640" cy="1596738"/>
            <a:chOff x="4063230" y="2901866"/>
            <a:chExt cx="3889640" cy="1596738"/>
          </a:xfrm>
        </p:grpSpPr>
        <p:grpSp>
          <p:nvGrpSpPr>
            <p:cNvPr id="102" name="Group 101">
              <a:extLst>
                <a:ext uri="{FF2B5EF4-FFF2-40B4-BE49-F238E27FC236}">
                  <a16:creationId xmlns:a16="http://schemas.microsoft.com/office/drawing/2014/main" id="{4BCE1811-23DE-6D93-78D7-0B9A18AE629E}"/>
                </a:ext>
              </a:extLst>
            </p:cNvPr>
            <p:cNvGrpSpPr/>
            <p:nvPr/>
          </p:nvGrpSpPr>
          <p:grpSpPr>
            <a:xfrm>
              <a:off x="4063230" y="2901866"/>
              <a:ext cx="3858176" cy="778768"/>
              <a:chOff x="130740" y="5222002"/>
              <a:chExt cx="3858176" cy="778768"/>
            </a:xfrm>
          </p:grpSpPr>
          <p:pic>
            <p:nvPicPr>
              <p:cNvPr id="91" name="Graphic 90">
                <a:extLst>
                  <a:ext uri="{FF2B5EF4-FFF2-40B4-BE49-F238E27FC236}">
                    <a16:creationId xmlns:a16="http://schemas.microsoft.com/office/drawing/2014/main" id="{939C81E4-50E7-B887-C7B9-64A202078D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0740" y="5222002"/>
                <a:ext cx="778768" cy="778768"/>
              </a:xfrm>
              <a:prstGeom prst="rect">
                <a:avLst/>
              </a:prstGeom>
            </p:spPr>
          </p:pic>
          <p:sp>
            <p:nvSpPr>
              <p:cNvPr id="92" name="TextBox 91">
                <a:extLst>
                  <a:ext uri="{FF2B5EF4-FFF2-40B4-BE49-F238E27FC236}">
                    <a16:creationId xmlns:a16="http://schemas.microsoft.com/office/drawing/2014/main" id="{F21F3E1E-3ABD-AEC9-1CC9-58B83CE6D854}"/>
                  </a:ext>
                </a:extLst>
              </p:cNvPr>
              <p:cNvSpPr txBox="1"/>
              <p:nvPr/>
            </p:nvSpPr>
            <p:spPr>
              <a:xfrm>
                <a:off x="838115" y="5429248"/>
                <a:ext cx="3150801" cy="338554"/>
              </a:xfrm>
              <a:prstGeom prst="rect">
                <a:avLst/>
              </a:prstGeom>
              <a:noFill/>
            </p:spPr>
            <p:txBody>
              <a:bodyPr wrap="square" rtlCol="0">
                <a:spAutoFit/>
              </a:bodyPr>
              <a:lstStyle/>
              <a:p>
                <a:r>
                  <a:rPr lang="en-GB" sz="1600" dirty="0">
                    <a:solidFill>
                      <a:schemeClr val="tx2"/>
                    </a:solidFill>
                    <a:latin typeface="Arial" panose="020B0604020202020204" pitchFamily="34" charset="0"/>
                    <a:cs typeface="Arial" panose="020B0604020202020204" pitchFamily="34" charset="0"/>
                  </a:rPr>
                  <a:t>Versatile sample environments</a:t>
                </a:r>
              </a:p>
            </p:txBody>
          </p:sp>
        </p:grpSp>
        <p:sp>
          <p:nvSpPr>
            <p:cNvPr id="20" name="TextBox 19">
              <a:extLst>
                <a:ext uri="{FF2B5EF4-FFF2-40B4-BE49-F238E27FC236}">
                  <a16:creationId xmlns:a16="http://schemas.microsoft.com/office/drawing/2014/main" id="{B93FD516-AB4A-D1BB-A03E-DC7540EFD7A0}"/>
                </a:ext>
              </a:extLst>
            </p:cNvPr>
            <p:cNvSpPr txBox="1"/>
            <p:nvPr/>
          </p:nvSpPr>
          <p:spPr>
            <a:xfrm>
              <a:off x="4114031" y="3544497"/>
              <a:ext cx="3838839" cy="954107"/>
            </a:xfrm>
            <a:prstGeom prst="rect">
              <a:avLst/>
            </a:prstGeom>
            <a:noFill/>
          </p:spPr>
          <p:txBody>
            <a:bodyPr wrap="square">
              <a:spAutoFit/>
            </a:bodyPr>
            <a:lstStyle/>
            <a:p>
              <a:r>
                <a:rPr lang="en-GB" sz="1400" dirty="0">
                  <a:latin typeface="Arial" panose="020B0604020202020204" pitchFamily="34" charset="0"/>
                  <a:cs typeface="Arial" panose="020B0604020202020204" pitchFamily="34" charset="0"/>
                </a:rPr>
                <a:t>Sophisticated sample environments enable neutron and muon measurements under realistic operating conditions - including extreme temperatures and pressures.</a:t>
              </a:r>
            </a:p>
          </p:txBody>
        </p:sp>
      </p:grpSp>
      <p:grpSp>
        <p:nvGrpSpPr>
          <p:cNvPr id="33" name="Group 32">
            <a:extLst>
              <a:ext uri="{FF2B5EF4-FFF2-40B4-BE49-F238E27FC236}">
                <a16:creationId xmlns:a16="http://schemas.microsoft.com/office/drawing/2014/main" id="{DAA759EE-936B-C067-346E-8557890B12DB}"/>
              </a:ext>
            </a:extLst>
          </p:cNvPr>
          <p:cNvGrpSpPr/>
          <p:nvPr/>
        </p:nvGrpSpPr>
        <p:grpSpPr>
          <a:xfrm>
            <a:off x="81899" y="1210618"/>
            <a:ext cx="4007379" cy="1406803"/>
            <a:chOff x="43799" y="1419127"/>
            <a:chExt cx="4007379" cy="1406803"/>
          </a:xfrm>
        </p:grpSpPr>
        <p:grpSp>
          <p:nvGrpSpPr>
            <p:cNvPr id="99" name="Group 98">
              <a:extLst>
                <a:ext uri="{FF2B5EF4-FFF2-40B4-BE49-F238E27FC236}">
                  <a16:creationId xmlns:a16="http://schemas.microsoft.com/office/drawing/2014/main" id="{44505332-78BE-FF24-243E-91068EF0CE62}"/>
                </a:ext>
              </a:extLst>
            </p:cNvPr>
            <p:cNvGrpSpPr/>
            <p:nvPr/>
          </p:nvGrpSpPr>
          <p:grpSpPr>
            <a:xfrm>
              <a:off x="43799" y="1419127"/>
              <a:ext cx="2469585" cy="778768"/>
              <a:chOff x="130740" y="3060115"/>
              <a:chExt cx="2469585" cy="778768"/>
            </a:xfrm>
          </p:grpSpPr>
          <p:pic>
            <p:nvPicPr>
              <p:cNvPr id="87" name="Graphic 86">
                <a:extLst>
                  <a:ext uri="{FF2B5EF4-FFF2-40B4-BE49-F238E27FC236}">
                    <a16:creationId xmlns:a16="http://schemas.microsoft.com/office/drawing/2014/main" id="{35DF8773-0644-6D9A-5D51-A4F1595CBF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0740" y="3060115"/>
                <a:ext cx="778768" cy="778768"/>
              </a:xfrm>
              <a:prstGeom prst="rect">
                <a:avLst/>
              </a:prstGeom>
            </p:spPr>
          </p:pic>
          <p:sp>
            <p:nvSpPr>
              <p:cNvPr id="89" name="TextBox 88">
                <a:extLst>
                  <a:ext uri="{FF2B5EF4-FFF2-40B4-BE49-F238E27FC236}">
                    <a16:creationId xmlns:a16="http://schemas.microsoft.com/office/drawing/2014/main" id="{D542DADD-4998-F996-C6BD-4485626DAC94}"/>
                  </a:ext>
                </a:extLst>
              </p:cNvPr>
              <p:cNvSpPr txBox="1"/>
              <p:nvPr/>
            </p:nvSpPr>
            <p:spPr>
              <a:xfrm>
                <a:off x="869578" y="3157081"/>
                <a:ext cx="1730747" cy="584775"/>
              </a:xfrm>
              <a:prstGeom prst="rect">
                <a:avLst/>
              </a:prstGeom>
              <a:noFill/>
            </p:spPr>
            <p:txBody>
              <a:bodyPr wrap="square" rtlCol="0">
                <a:spAutoFit/>
              </a:bodyPr>
              <a:lstStyle/>
              <a:p>
                <a:r>
                  <a:rPr lang="en-GB" sz="1600">
                    <a:solidFill>
                      <a:schemeClr val="tx2"/>
                    </a:solidFill>
                    <a:latin typeface="Arial" panose="020B0604020202020204" pitchFamily="34" charset="0"/>
                    <a:cs typeface="Arial" panose="020B0604020202020204" pitchFamily="34" charset="0"/>
                  </a:rPr>
                  <a:t>Sensitivity to light elements</a:t>
                </a:r>
              </a:p>
            </p:txBody>
          </p:sp>
        </p:grpSp>
        <p:sp>
          <p:nvSpPr>
            <p:cNvPr id="24" name="TextBox 23">
              <a:extLst>
                <a:ext uri="{FF2B5EF4-FFF2-40B4-BE49-F238E27FC236}">
                  <a16:creationId xmlns:a16="http://schemas.microsoft.com/office/drawing/2014/main" id="{FD64A0E9-2017-6CAD-78A7-27D9A06FB10F}"/>
                </a:ext>
              </a:extLst>
            </p:cNvPr>
            <p:cNvSpPr txBox="1"/>
            <p:nvPr/>
          </p:nvSpPr>
          <p:spPr>
            <a:xfrm>
              <a:off x="111534" y="2087266"/>
              <a:ext cx="3939644" cy="738664"/>
            </a:xfrm>
            <a:prstGeom prst="rect">
              <a:avLst/>
            </a:prstGeom>
            <a:noFill/>
          </p:spPr>
          <p:txBody>
            <a:bodyPr wrap="square">
              <a:spAutoFit/>
            </a:bodyPr>
            <a:lstStyle/>
            <a:p>
              <a:r>
                <a:rPr lang="en-GB" sz="1400">
                  <a:latin typeface="Arial" panose="020B0604020202020204" pitchFamily="34" charset="0"/>
                  <a:cs typeface="Arial" panose="020B0604020202020204" pitchFamily="34" charset="0"/>
                </a:rPr>
                <a:t>The neutron scattering power of nuclei varies randomly such that lighter atoms (e.g. H, Li) can be studied in the presence of heavier ones.</a:t>
              </a:r>
            </a:p>
          </p:txBody>
        </p:sp>
      </p:grpSp>
      <p:grpSp>
        <p:nvGrpSpPr>
          <p:cNvPr id="32" name="Group 31">
            <a:extLst>
              <a:ext uri="{FF2B5EF4-FFF2-40B4-BE49-F238E27FC236}">
                <a16:creationId xmlns:a16="http://schemas.microsoft.com/office/drawing/2014/main" id="{E12FF960-9D4C-657A-7916-F008E9704A56}"/>
              </a:ext>
            </a:extLst>
          </p:cNvPr>
          <p:cNvGrpSpPr/>
          <p:nvPr/>
        </p:nvGrpSpPr>
        <p:grpSpPr>
          <a:xfrm>
            <a:off x="81899" y="4252962"/>
            <a:ext cx="11709608" cy="1178600"/>
            <a:chOff x="4063230" y="4322917"/>
            <a:chExt cx="11709608" cy="1178600"/>
          </a:xfrm>
        </p:grpSpPr>
        <p:grpSp>
          <p:nvGrpSpPr>
            <p:cNvPr id="101" name="Group 100">
              <a:extLst>
                <a:ext uri="{FF2B5EF4-FFF2-40B4-BE49-F238E27FC236}">
                  <a16:creationId xmlns:a16="http://schemas.microsoft.com/office/drawing/2014/main" id="{1D77FDBC-407E-A647-7B45-4D5DCB530358}"/>
                </a:ext>
              </a:extLst>
            </p:cNvPr>
            <p:cNvGrpSpPr/>
            <p:nvPr/>
          </p:nvGrpSpPr>
          <p:grpSpPr>
            <a:xfrm>
              <a:off x="4063230" y="4322917"/>
              <a:ext cx="2554435" cy="777600"/>
              <a:chOff x="3219349" y="5222586"/>
              <a:chExt cx="2554435" cy="777600"/>
            </a:xfrm>
          </p:grpSpPr>
          <p:pic>
            <p:nvPicPr>
              <p:cNvPr id="93" name="Graphic 92">
                <a:extLst>
                  <a:ext uri="{FF2B5EF4-FFF2-40B4-BE49-F238E27FC236}">
                    <a16:creationId xmlns:a16="http://schemas.microsoft.com/office/drawing/2014/main" id="{F5A0352E-8717-6744-B7D8-3949F8FBCF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19349" y="5222586"/>
                <a:ext cx="777600" cy="777600"/>
              </a:xfrm>
              <a:prstGeom prst="rect">
                <a:avLst/>
              </a:prstGeom>
            </p:spPr>
          </p:pic>
          <p:sp>
            <p:nvSpPr>
              <p:cNvPr id="94" name="TextBox 93">
                <a:extLst>
                  <a:ext uri="{FF2B5EF4-FFF2-40B4-BE49-F238E27FC236}">
                    <a16:creationId xmlns:a16="http://schemas.microsoft.com/office/drawing/2014/main" id="{A58687D0-D2B0-BD74-C380-E6A98D543809}"/>
                  </a:ext>
                </a:extLst>
              </p:cNvPr>
              <p:cNvSpPr txBox="1"/>
              <p:nvPr/>
            </p:nvSpPr>
            <p:spPr>
              <a:xfrm>
                <a:off x="3926140" y="5442109"/>
                <a:ext cx="1847644" cy="338554"/>
              </a:xfrm>
              <a:prstGeom prst="rect">
                <a:avLst/>
              </a:prstGeom>
              <a:noFill/>
            </p:spPr>
            <p:txBody>
              <a:bodyPr wrap="square" rtlCol="0">
                <a:spAutoFit/>
              </a:bodyPr>
              <a:lstStyle/>
              <a:p>
                <a:r>
                  <a:rPr lang="en-GB" sz="1600">
                    <a:solidFill>
                      <a:schemeClr val="tx2"/>
                    </a:solidFill>
                    <a:latin typeface="Arial" panose="020B0604020202020204" pitchFamily="34" charset="0"/>
                    <a:cs typeface="Arial" panose="020B0604020202020204" pitchFamily="34" charset="0"/>
                  </a:rPr>
                  <a:t>Complementarity</a:t>
                </a:r>
              </a:p>
            </p:txBody>
          </p:sp>
        </p:grpSp>
        <p:sp>
          <p:nvSpPr>
            <p:cNvPr id="28" name="TextBox 27">
              <a:extLst>
                <a:ext uri="{FF2B5EF4-FFF2-40B4-BE49-F238E27FC236}">
                  <a16:creationId xmlns:a16="http://schemas.microsoft.com/office/drawing/2014/main" id="{BC014712-182D-82AE-5572-742A3719EC4C}"/>
                </a:ext>
              </a:extLst>
            </p:cNvPr>
            <p:cNvSpPr txBox="1"/>
            <p:nvPr/>
          </p:nvSpPr>
          <p:spPr>
            <a:xfrm>
              <a:off x="4114032" y="4978297"/>
              <a:ext cx="11658806" cy="523220"/>
            </a:xfrm>
            <a:prstGeom prst="rect">
              <a:avLst/>
            </a:prstGeom>
            <a:noFill/>
          </p:spPr>
          <p:txBody>
            <a:bodyPr wrap="square">
              <a:spAutoFit/>
            </a:bodyPr>
            <a:lstStyle/>
            <a:p>
              <a:r>
                <a:rPr lang="en-GB" sz="1400" dirty="0">
                  <a:latin typeface="Arial" panose="020B0604020202020204" pitchFamily="34" charset="0"/>
                  <a:cs typeface="Arial" panose="020B0604020202020204" pitchFamily="34" charset="0"/>
                </a:rPr>
                <a:t>Neutron and muon techniques are highly complementary to each other and to other methods, such as X-ray scattering, electron microscopy, magnetic resonance and computational methods.</a:t>
              </a:r>
            </a:p>
          </p:txBody>
        </p:sp>
      </p:grpSp>
      <p:grpSp>
        <p:nvGrpSpPr>
          <p:cNvPr id="31" name="Group 30">
            <a:extLst>
              <a:ext uri="{FF2B5EF4-FFF2-40B4-BE49-F238E27FC236}">
                <a16:creationId xmlns:a16="http://schemas.microsoft.com/office/drawing/2014/main" id="{4B0718CD-EF37-D64E-B8B8-901151E85E00}"/>
              </a:ext>
            </a:extLst>
          </p:cNvPr>
          <p:cNvGrpSpPr/>
          <p:nvPr/>
        </p:nvGrpSpPr>
        <p:grpSpPr>
          <a:xfrm>
            <a:off x="4084778" y="1210618"/>
            <a:ext cx="4007378" cy="1609487"/>
            <a:chOff x="43799" y="4322917"/>
            <a:chExt cx="4007378" cy="1609487"/>
          </a:xfrm>
        </p:grpSpPr>
        <p:grpSp>
          <p:nvGrpSpPr>
            <p:cNvPr id="98" name="Group 97">
              <a:extLst>
                <a:ext uri="{FF2B5EF4-FFF2-40B4-BE49-F238E27FC236}">
                  <a16:creationId xmlns:a16="http://schemas.microsoft.com/office/drawing/2014/main" id="{CD8BB5B0-4D55-34D0-0525-F8D42D2E80FD}"/>
                </a:ext>
              </a:extLst>
            </p:cNvPr>
            <p:cNvGrpSpPr/>
            <p:nvPr/>
          </p:nvGrpSpPr>
          <p:grpSpPr>
            <a:xfrm>
              <a:off x="43799" y="4322917"/>
              <a:ext cx="3013100" cy="778768"/>
              <a:chOff x="3218765" y="3050561"/>
              <a:chExt cx="3013100" cy="778768"/>
            </a:xfrm>
          </p:grpSpPr>
          <p:pic>
            <p:nvPicPr>
              <p:cNvPr id="86" name="Graphic 85">
                <a:extLst>
                  <a:ext uri="{FF2B5EF4-FFF2-40B4-BE49-F238E27FC236}">
                    <a16:creationId xmlns:a16="http://schemas.microsoft.com/office/drawing/2014/main" id="{6C0A71A2-0130-BA56-EDCD-9273CD25C8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18765" y="3050561"/>
                <a:ext cx="778768" cy="778768"/>
              </a:xfrm>
              <a:prstGeom prst="rect">
                <a:avLst/>
              </a:prstGeom>
            </p:spPr>
          </p:pic>
          <p:sp>
            <p:nvSpPr>
              <p:cNvPr id="88" name="TextBox 87">
                <a:extLst>
                  <a:ext uri="{FF2B5EF4-FFF2-40B4-BE49-F238E27FC236}">
                    <a16:creationId xmlns:a16="http://schemas.microsoft.com/office/drawing/2014/main" id="{76F1A8C1-308B-030D-CCF5-4297D2C61703}"/>
                  </a:ext>
                </a:extLst>
              </p:cNvPr>
              <p:cNvSpPr txBox="1"/>
              <p:nvPr/>
            </p:nvSpPr>
            <p:spPr>
              <a:xfrm>
                <a:off x="3926140" y="3270668"/>
                <a:ext cx="2305725" cy="338554"/>
              </a:xfrm>
              <a:prstGeom prst="rect">
                <a:avLst/>
              </a:prstGeom>
              <a:noFill/>
            </p:spPr>
            <p:txBody>
              <a:bodyPr wrap="square" rtlCol="0">
                <a:spAutoFit/>
              </a:bodyPr>
              <a:lstStyle/>
              <a:p>
                <a:r>
                  <a:rPr lang="en-GB" sz="1600" dirty="0">
                    <a:solidFill>
                      <a:schemeClr val="tx2"/>
                    </a:solidFill>
                    <a:latin typeface="Arial" panose="020B0604020202020204" pitchFamily="34" charset="0"/>
                    <a:cs typeface="Arial" panose="020B0604020202020204" pitchFamily="34" charset="0"/>
                  </a:rPr>
                  <a:t>Isotopic contrast</a:t>
                </a:r>
              </a:p>
            </p:txBody>
          </p:sp>
        </p:grpSp>
        <p:sp>
          <p:nvSpPr>
            <p:cNvPr id="30" name="TextBox 29">
              <a:extLst>
                <a:ext uri="{FF2B5EF4-FFF2-40B4-BE49-F238E27FC236}">
                  <a16:creationId xmlns:a16="http://schemas.microsoft.com/office/drawing/2014/main" id="{CECECB8D-025C-18B8-A368-0611686F8C87}"/>
                </a:ext>
              </a:extLst>
            </p:cNvPr>
            <p:cNvSpPr txBox="1"/>
            <p:nvPr/>
          </p:nvSpPr>
          <p:spPr>
            <a:xfrm>
              <a:off x="111534" y="4978297"/>
              <a:ext cx="3939643" cy="954107"/>
            </a:xfrm>
            <a:prstGeom prst="rect">
              <a:avLst/>
            </a:prstGeom>
            <a:noFill/>
          </p:spPr>
          <p:txBody>
            <a:bodyPr wrap="square">
              <a:spAutoFit/>
            </a:bodyPr>
            <a:lstStyle/>
            <a:p>
              <a:r>
                <a:rPr lang="en-GB" sz="1400" b="0" i="0" u="none" strike="noStrike" baseline="0" dirty="0">
                  <a:latin typeface="Arial" panose="020B0604020202020204" pitchFamily="34" charset="0"/>
                  <a:cs typeface="Arial" panose="020B0604020202020204" pitchFamily="34" charset="0"/>
                </a:rPr>
                <a:t>Neutrons and muons are sensitive to different isotopes of the same element, so isotopic substitution can be used to highlight specific structural features.</a:t>
              </a:r>
            </a:p>
          </p:txBody>
        </p:sp>
      </p:grpSp>
      <p:sp>
        <p:nvSpPr>
          <p:cNvPr id="3" name="TextBox 2">
            <a:extLst>
              <a:ext uri="{FF2B5EF4-FFF2-40B4-BE49-F238E27FC236}">
                <a16:creationId xmlns:a16="http://schemas.microsoft.com/office/drawing/2014/main" id="{8774F92C-2162-86F4-95BA-D221AF55BA45}"/>
              </a:ext>
            </a:extLst>
          </p:cNvPr>
          <p:cNvSpPr txBox="1"/>
          <p:nvPr/>
        </p:nvSpPr>
        <p:spPr>
          <a:xfrm>
            <a:off x="8181924" y="1860894"/>
            <a:ext cx="3759305" cy="738664"/>
          </a:xfrm>
          <a:prstGeom prst="rect">
            <a:avLst/>
          </a:prstGeom>
          <a:noFill/>
        </p:spPr>
        <p:txBody>
          <a:bodyPr wrap="square">
            <a:spAutoFit/>
          </a:bodyPr>
          <a:lstStyle/>
          <a:p>
            <a:r>
              <a:rPr lang="en-GB" sz="1400" dirty="0">
                <a:latin typeface="Arial" panose="020B0604020202020204" pitchFamily="34" charset="0"/>
                <a:cs typeface="Arial" panose="020B0604020202020204" pitchFamily="34" charset="0"/>
              </a:rPr>
              <a:t>Both neutrons and muons produce a ‘fingerprint’ that reflects the elemental composition of the material.</a:t>
            </a:r>
          </a:p>
        </p:txBody>
      </p:sp>
      <p:sp>
        <p:nvSpPr>
          <p:cNvPr id="4" name="TextBox 3">
            <a:extLst>
              <a:ext uri="{FF2B5EF4-FFF2-40B4-BE49-F238E27FC236}">
                <a16:creationId xmlns:a16="http://schemas.microsoft.com/office/drawing/2014/main" id="{B868DABC-F585-7C12-1941-67ECC0669815}"/>
              </a:ext>
            </a:extLst>
          </p:cNvPr>
          <p:cNvSpPr txBox="1"/>
          <p:nvPr/>
        </p:nvSpPr>
        <p:spPr>
          <a:xfrm>
            <a:off x="8799531" y="1439942"/>
            <a:ext cx="2089522" cy="338554"/>
          </a:xfrm>
          <a:prstGeom prst="rect">
            <a:avLst/>
          </a:prstGeom>
          <a:noFill/>
        </p:spPr>
        <p:txBody>
          <a:bodyPr wrap="square" rtlCol="0">
            <a:spAutoFit/>
          </a:bodyPr>
          <a:lstStyle/>
          <a:p>
            <a:r>
              <a:rPr lang="en-GB" sz="1600" dirty="0">
                <a:solidFill>
                  <a:schemeClr val="tx2"/>
                </a:solidFill>
                <a:latin typeface="Arial" panose="020B0604020202020204" pitchFamily="34" charset="0"/>
                <a:cs typeface="Arial" panose="020B0604020202020204" pitchFamily="34" charset="0"/>
              </a:rPr>
              <a:t>Elemental analysis</a:t>
            </a:r>
          </a:p>
        </p:txBody>
      </p:sp>
      <p:pic>
        <p:nvPicPr>
          <p:cNvPr id="7" name="Picture 6" descr="A blue and white computer keyboard&#10;&#10;Description automatically generated">
            <a:extLst>
              <a:ext uri="{FF2B5EF4-FFF2-40B4-BE49-F238E27FC236}">
                <a16:creationId xmlns:a16="http://schemas.microsoft.com/office/drawing/2014/main" id="{191FE869-0C59-CC24-CB1F-071BB0EA5DA3}"/>
              </a:ext>
            </a:extLst>
          </p:cNvPr>
          <p:cNvPicPr>
            <a:picLocks noChangeAspect="1"/>
          </p:cNvPicPr>
          <p:nvPr/>
        </p:nvPicPr>
        <p:blipFill>
          <a:blip r:embed="rId8">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259595" y="1326096"/>
            <a:ext cx="520818" cy="520818"/>
          </a:xfrm>
          <a:prstGeom prst="rect">
            <a:avLst/>
          </a:prstGeom>
        </p:spPr>
      </p:pic>
    </p:spTree>
    <p:extLst>
      <p:ext uri="{BB962C8B-B14F-4D97-AF65-F5344CB8AC3E}">
        <p14:creationId xmlns:p14="http://schemas.microsoft.com/office/powerpoint/2010/main" val="356235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6D84517-EBD2-FD49-DE00-0CBF08716F91}"/>
              </a:ext>
            </a:extLst>
          </p:cNvPr>
          <p:cNvSpPr txBox="1"/>
          <p:nvPr/>
        </p:nvSpPr>
        <p:spPr>
          <a:xfrm>
            <a:off x="179706" y="355600"/>
            <a:ext cx="7503794" cy="461665"/>
          </a:xfrm>
          <a:prstGeom prst="rect">
            <a:avLst/>
          </a:prstGeom>
          <a:noFill/>
        </p:spPr>
        <p:txBody>
          <a:bodyPr wrap="square" rtlCol="0">
            <a:spAutoFit/>
          </a:bodyPr>
          <a:lstStyle/>
          <a:p>
            <a:r>
              <a:rPr lang="en-GB" sz="3600" i="0" u="none" strike="noStrike" baseline="30000">
                <a:solidFill>
                  <a:srgbClr val="003088"/>
                </a:solidFill>
                <a:latin typeface="Arial" panose="020B0604020202020204" pitchFamily="34" charset="0"/>
                <a:cs typeface="Arial" panose="020B0604020202020204" pitchFamily="34" charset="0"/>
              </a:rPr>
              <a:t>What areas of research are explored at ISIS?</a:t>
            </a:r>
          </a:p>
        </p:txBody>
      </p:sp>
      <p:grpSp>
        <p:nvGrpSpPr>
          <p:cNvPr id="27" name="Group 26">
            <a:extLst>
              <a:ext uri="{FF2B5EF4-FFF2-40B4-BE49-F238E27FC236}">
                <a16:creationId xmlns:a16="http://schemas.microsoft.com/office/drawing/2014/main" id="{4EBAAD42-1CC8-7B88-DDAA-AE7062B84DB6}"/>
              </a:ext>
            </a:extLst>
          </p:cNvPr>
          <p:cNvGrpSpPr>
            <a:grpSpLocks noGrp="1" noUngrp="1" noRot="1" noMove="1" noResize="1"/>
          </p:cNvGrpSpPr>
          <p:nvPr/>
        </p:nvGrpSpPr>
        <p:grpSpPr>
          <a:xfrm>
            <a:off x="175438" y="1670167"/>
            <a:ext cx="11961545" cy="4436116"/>
            <a:chOff x="175438" y="1712699"/>
            <a:chExt cx="11961545" cy="4436116"/>
          </a:xfrm>
        </p:grpSpPr>
        <p:pic>
          <p:nvPicPr>
            <p:cNvPr id="55" name="Graphic 54">
              <a:extLst>
                <a:ext uri="{FF2B5EF4-FFF2-40B4-BE49-F238E27FC236}">
                  <a16:creationId xmlns:a16="http://schemas.microsoft.com/office/drawing/2014/main" id="{78B26824-98EC-A220-AA63-49F17EAB8C98}"/>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38535" y="3252517"/>
              <a:ext cx="791631" cy="791631"/>
            </a:xfrm>
            <a:prstGeom prst="rect">
              <a:avLst/>
            </a:prstGeom>
          </p:spPr>
        </p:pic>
        <p:sp>
          <p:nvSpPr>
            <p:cNvPr id="94" name="TextBox 93">
              <a:extLst>
                <a:ext uri="{FF2B5EF4-FFF2-40B4-BE49-F238E27FC236}">
                  <a16:creationId xmlns:a16="http://schemas.microsoft.com/office/drawing/2014/main" id="{B1B9DA21-7F7B-9514-7B81-5D1A1A81B589}"/>
                </a:ext>
              </a:extLst>
            </p:cNvPr>
            <p:cNvSpPr txBox="1">
              <a:spLocks noGrp="1" noRot="1" noMove="1" noResize="1" noEditPoints="1" noAdjustHandles="1" noChangeArrowheads="1" noChangeShapeType="1"/>
            </p:cNvSpPr>
            <p:nvPr/>
          </p:nvSpPr>
          <p:spPr>
            <a:xfrm>
              <a:off x="7686424" y="4076161"/>
              <a:ext cx="1095852" cy="459516"/>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Natural history</a:t>
              </a:r>
            </a:p>
          </p:txBody>
        </p:sp>
        <p:pic>
          <p:nvPicPr>
            <p:cNvPr id="33" name="Graphic 32">
              <a:extLst>
                <a:ext uri="{FF2B5EF4-FFF2-40B4-BE49-F238E27FC236}">
                  <a16:creationId xmlns:a16="http://schemas.microsoft.com/office/drawing/2014/main" id="{5D3E207A-1F31-6413-462C-3DAE1750E136}"/>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42397" y="3252517"/>
              <a:ext cx="791631" cy="791631"/>
            </a:xfrm>
            <a:prstGeom prst="rect">
              <a:avLst/>
            </a:prstGeom>
          </p:spPr>
        </p:pic>
        <p:sp>
          <p:nvSpPr>
            <p:cNvPr id="96" name="TextBox 95">
              <a:extLst>
                <a:ext uri="{FF2B5EF4-FFF2-40B4-BE49-F238E27FC236}">
                  <a16:creationId xmlns:a16="http://schemas.microsoft.com/office/drawing/2014/main" id="{078BA04C-CE6D-CCA2-3C19-B9DCE8BD18E7}"/>
                </a:ext>
              </a:extLst>
            </p:cNvPr>
            <p:cNvSpPr txBox="1">
              <a:spLocks noGrp="1" noRot="1" noMove="1" noResize="1" noEditPoints="1" noAdjustHandles="1" noChangeArrowheads="1" noChangeShapeType="1"/>
            </p:cNvSpPr>
            <p:nvPr/>
          </p:nvSpPr>
          <p:spPr>
            <a:xfrm>
              <a:off x="6184225" y="4076161"/>
              <a:ext cx="1095852" cy="459516"/>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Magnetic materials</a:t>
              </a:r>
            </a:p>
          </p:txBody>
        </p:sp>
        <p:pic>
          <p:nvPicPr>
            <p:cNvPr id="41" name="Graphic 40">
              <a:extLst>
                <a:ext uri="{FF2B5EF4-FFF2-40B4-BE49-F238E27FC236}">
                  <a16:creationId xmlns:a16="http://schemas.microsoft.com/office/drawing/2014/main" id="{F831004D-3074-BD27-9EE3-C93E94AA0C65}"/>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28538" y="4879547"/>
              <a:ext cx="791631" cy="791631"/>
            </a:xfrm>
            <a:prstGeom prst="rect">
              <a:avLst/>
            </a:prstGeom>
          </p:spPr>
        </p:pic>
        <p:sp>
          <p:nvSpPr>
            <p:cNvPr id="83" name="TextBox 82">
              <a:extLst>
                <a:ext uri="{FF2B5EF4-FFF2-40B4-BE49-F238E27FC236}">
                  <a16:creationId xmlns:a16="http://schemas.microsoft.com/office/drawing/2014/main" id="{AD7A27C9-2F1A-9866-EB0A-8FF355396F88}"/>
                </a:ext>
              </a:extLst>
            </p:cNvPr>
            <p:cNvSpPr txBox="1">
              <a:spLocks noGrp="1" noRot="1" noMove="1" noResize="1" noEditPoints="1" noAdjustHandles="1" noChangeArrowheads="1" noChangeShapeType="1"/>
            </p:cNvSpPr>
            <p:nvPr/>
          </p:nvSpPr>
          <p:spPr>
            <a:xfrm>
              <a:off x="6177518" y="5689299"/>
              <a:ext cx="1095852" cy="459516"/>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Space science</a:t>
              </a:r>
            </a:p>
          </p:txBody>
        </p:sp>
        <p:pic>
          <p:nvPicPr>
            <p:cNvPr id="69" name="Graphic 68">
              <a:extLst>
                <a:ext uri="{FF2B5EF4-FFF2-40B4-BE49-F238E27FC236}">
                  <a16:creationId xmlns:a16="http://schemas.microsoft.com/office/drawing/2014/main" id="{A446F032-775A-52F9-22FF-2C99149DAF16}"/>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50334" y="3250869"/>
              <a:ext cx="791632" cy="791632"/>
            </a:xfrm>
            <a:prstGeom prst="rect">
              <a:avLst/>
            </a:prstGeom>
          </p:spPr>
        </p:pic>
        <p:sp>
          <p:nvSpPr>
            <p:cNvPr id="84" name="TextBox 83">
              <a:extLst>
                <a:ext uri="{FF2B5EF4-FFF2-40B4-BE49-F238E27FC236}">
                  <a16:creationId xmlns:a16="http://schemas.microsoft.com/office/drawing/2014/main" id="{53E5BC00-E56A-DC3F-3B7D-54A789BE1B7F}"/>
                </a:ext>
              </a:extLst>
            </p:cNvPr>
            <p:cNvSpPr txBox="1">
              <a:spLocks noGrp="1" noRot="1" noMove="1" noResize="1" noEditPoints="1" noAdjustHandles="1" noChangeArrowheads="1" noChangeShapeType="1"/>
            </p:cNvSpPr>
            <p:nvPr/>
          </p:nvSpPr>
          <p:spPr>
            <a:xfrm>
              <a:off x="9132590" y="4076161"/>
              <a:ext cx="1261562" cy="289685"/>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Plant science</a:t>
              </a:r>
            </a:p>
          </p:txBody>
        </p:sp>
        <p:pic>
          <p:nvPicPr>
            <p:cNvPr id="63" name="Graphic 62">
              <a:extLst>
                <a:ext uri="{FF2B5EF4-FFF2-40B4-BE49-F238E27FC236}">
                  <a16:creationId xmlns:a16="http://schemas.microsoft.com/office/drawing/2014/main" id="{C7B7275E-3AAF-EDBD-193D-8586734FE784}"/>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45461" y="3250869"/>
              <a:ext cx="791632" cy="791632"/>
            </a:xfrm>
            <a:prstGeom prst="rect">
              <a:avLst/>
            </a:prstGeom>
          </p:spPr>
        </p:pic>
        <p:sp>
          <p:nvSpPr>
            <p:cNvPr id="85" name="TextBox 84">
              <a:extLst>
                <a:ext uri="{FF2B5EF4-FFF2-40B4-BE49-F238E27FC236}">
                  <a16:creationId xmlns:a16="http://schemas.microsoft.com/office/drawing/2014/main" id="{3F708A3D-42CE-61F2-A044-3A4CB5110AE2}"/>
                </a:ext>
              </a:extLst>
            </p:cNvPr>
            <p:cNvSpPr txBox="1">
              <a:spLocks noGrp="1" noRot="1" noMove="1" noResize="1" noEditPoints="1" noAdjustHandles="1" noChangeArrowheads="1" noChangeShapeType="1"/>
            </p:cNvSpPr>
            <p:nvPr/>
          </p:nvSpPr>
          <p:spPr>
            <a:xfrm>
              <a:off x="10540500" y="4076161"/>
              <a:ext cx="1596483" cy="272840"/>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Semiconductors</a:t>
              </a:r>
            </a:p>
          </p:txBody>
        </p:sp>
        <p:pic>
          <p:nvPicPr>
            <p:cNvPr id="43" name="Graphic 42">
              <a:extLst>
                <a:ext uri="{FF2B5EF4-FFF2-40B4-BE49-F238E27FC236}">
                  <a16:creationId xmlns:a16="http://schemas.microsoft.com/office/drawing/2014/main" id="{0E1A68AC-02EF-19AA-BCBB-3674AFAFA1C3}"/>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833412" y="4854451"/>
              <a:ext cx="791631" cy="791631"/>
            </a:xfrm>
            <a:prstGeom prst="rect">
              <a:avLst/>
            </a:prstGeom>
          </p:spPr>
        </p:pic>
        <p:sp>
          <p:nvSpPr>
            <p:cNvPr id="86" name="TextBox 85">
              <a:extLst>
                <a:ext uri="{FF2B5EF4-FFF2-40B4-BE49-F238E27FC236}">
                  <a16:creationId xmlns:a16="http://schemas.microsoft.com/office/drawing/2014/main" id="{83B4548A-5D5A-BAE4-FABC-E825B1DAA6E2}"/>
                </a:ext>
              </a:extLst>
            </p:cNvPr>
            <p:cNvSpPr txBox="1">
              <a:spLocks noGrp="1" noRot="1" noMove="1" noResize="1" noEditPoints="1" noAdjustHandles="1" noChangeArrowheads="1" noChangeShapeType="1"/>
            </p:cNvSpPr>
            <p:nvPr/>
          </p:nvSpPr>
          <p:spPr>
            <a:xfrm>
              <a:off x="4682028" y="5689299"/>
              <a:ext cx="1095852" cy="270304"/>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Soil science</a:t>
              </a:r>
            </a:p>
          </p:txBody>
        </p:sp>
        <p:pic>
          <p:nvPicPr>
            <p:cNvPr id="57" name="Graphic 56">
              <a:extLst>
                <a:ext uri="{FF2B5EF4-FFF2-40B4-BE49-F238E27FC236}">
                  <a16:creationId xmlns:a16="http://schemas.microsoft.com/office/drawing/2014/main" id="{7D035419-66A2-6D56-C768-B97719F0FD51}"/>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13920" y="4879547"/>
              <a:ext cx="791631" cy="791631"/>
            </a:xfrm>
            <a:prstGeom prst="rect">
              <a:avLst/>
            </a:prstGeom>
          </p:spPr>
        </p:pic>
        <p:sp>
          <p:nvSpPr>
            <p:cNvPr id="97" name="TextBox 96">
              <a:extLst>
                <a:ext uri="{FF2B5EF4-FFF2-40B4-BE49-F238E27FC236}">
                  <a16:creationId xmlns:a16="http://schemas.microsoft.com/office/drawing/2014/main" id="{70E0B6B6-84A8-8F99-91EE-94E20982649B}"/>
                </a:ext>
              </a:extLst>
            </p:cNvPr>
            <p:cNvSpPr txBox="1">
              <a:spLocks noGrp="1" noRot="1" noMove="1" noResize="1" noEditPoints="1" noAdjustHandles="1" noChangeArrowheads="1" noChangeShapeType="1"/>
            </p:cNvSpPr>
            <p:nvPr/>
          </p:nvSpPr>
          <p:spPr>
            <a:xfrm>
              <a:off x="10663988" y="5689299"/>
              <a:ext cx="1095852" cy="459516"/>
            </a:xfrm>
            <a:prstGeom prst="rect">
              <a:avLst/>
            </a:prstGeom>
            <a:noFill/>
          </p:spPr>
          <p:txBody>
            <a:bodyPr wrap="square" rtlCol="0">
              <a:noAutofit/>
            </a:bodyPr>
            <a:lstStyle/>
            <a:p>
              <a:pPr algn="ctr"/>
              <a:r>
                <a:rPr lang="en-GB" sz="1400" dirty="0">
                  <a:solidFill>
                    <a:schemeClr val="accent1"/>
                  </a:solidFill>
                  <a:latin typeface="Arial" panose="020B0604020202020204" pitchFamily="34" charset="0"/>
                  <a:cs typeface="Arial" panose="020B0604020202020204" pitchFamily="34" charset="0"/>
                </a:rPr>
                <a:t>Water science</a:t>
              </a:r>
            </a:p>
          </p:txBody>
        </p:sp>
        <p:pic>
          <p:nvPicPr>
            <p:cNvPr id="53" name="Graphic 52">
              <a:extLst>
                <a:ext uri="{FF2B5EF4-FFF2-40B4-BE49-F238E27FC236}">
                  <a16:creationId xmlns:a16="http://schemas.microsoft.com/office/drawing/2014/main" id="{882C6D39-3339-EC45-8AA3-448F11BD3BB8}"/>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23666" y="4879547"/>
              <a:ext cx="791631" cy="791631"/>
            </a:xfrm>
            <a:prstGeom prst="rect">
              <a:avLst/>
            </a:prstGeom>
          </p:spPr>
        </p:pic>
        <p:sp>
          <p:nvSpPr>
            <p:cNvPr id="98" name="TextBox 97">
              <a:extLst>
                <a:ext uri="{FF2B5EF4-FFF2-40B4-BE49-F238E27FC236}">
                  <a16:creationId xmlns:a16="http://schemas.microsoft.com/office/drawing/2014/main" id="{4B8CCD82-91CB-3914-0BFE-BD7AA0A02599}"/>
                </a:ext>
              </a:extLst>
            </p:cNvPr>
            <p:cNvSpPr txBox="1">
              <a:spLocks noGrp="1" noRot="1" noMove="1" noResize="1" noEditPoints="1" noAdjustHandles="1" noChangeArrowheads="1" noChangeShapeType="1"/>
            </p:cNvSpPr>
            <p:nvPr/>
          </p:nvSpPr>
          <p:spPr>
            <a:xfrm>
              <a:off x="7673008" y="5689299"/>
              <a:ext cx="1095852" cy="459516"/>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Surfactant science</a:t>
              </a:r>
            </a:p>
          </p:txBody>
        </p:sp>
        <p:pic>
          <p:nvPicPr>
            <p:cNvPr id="31" name="Graphic 30">
              <a:extLst>
                <a:ext uri="{FF2B5EF4-FFF2-40B4-BE49-F238E27FC236}">
                  <a16:creationId xmlns:a16="http://schemas.microsoft.com/office/drawing/2014/main" id="{14323BD8-463C-553B-73A2-DFA25E138174}"/>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318792" y="4854450"/>
              <a:ext cx="791631" cy="791631"/>
            </a:xfrm>
            <a:prstGeom prst="rect">
              <a:avLst/>
            </a:prstGeom>
          </p:spPr>
        </p:pic>
        <p:sp>
          <p:nvSpPr>
            <p:cNvPr id="99" name="TextBox 98">
              <a:extLst>
                <a:ext uri="{FF2B5EF4-FFF2-40B4-BE49-F238E27FC236}">
                  <a16:creationId xmlns:a16="http://schemas.microsoft.com/office/drawing/2014/main" id="{B3FB5F9A-0CF1-8C6A-DC77-3580DE589820}"/>
                </a:ext>
              </a:extLst>
            </p:cNvPr>
            <p:cNvSpPr txBox="1">
              <a:spLocks noGrp="1" noRot="1" noMove="1" noResize="1" noEditPoints="1" noAdjustHandles="1" noChangeArrowheads="1" noChangeShapeType="1"/>
            </p:cNvSpPr>
            <p:nvPr/>
          </p:nvSpPr>
          <p:spPr>
            <a:xfrm>
              <a:off x="8888124" y="5689299"/>
              <a:ext cx="1622300" cy="289684"/>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Superconductors</a:t>
              </a:r>
            </a:p>
          </p:txBody>
        </p:sp>
        <p:sp>
          <p:nvSpPr>
            <p:cNvPr id="95" name="TextBox 94">
              <a:extLst>
                <a:ext uri="{FF2B5EF4-FFF2-40B4-BE49-F238E27FC236}">
                  <a16:creationId xmlns:a16="http://schemas.microsoft.com/office/drawing/2014/main" id="{4F543D4D-10F3-9AD5-93E3-49751BF7ABEA}"/>
                </a:ext>
              </a:extLst>
            </p:cNvPr>
            <p:cNvSpPr txBox="1">
              <a:spLocks noGrp="1" noRot="1" noMove="1" noResize="1" noEditPoints="1" noAdjustHandles="1" noChangeArrowheads="1" noChangeShapeType="1"/>
            </p:cNvSpPr>
            <p:nvPr/>
          </p:nvSpPr>
          <p:spPr>
            <a:xfrm>
              <a:off x="4682028" y="4076161"/>
              <a:ext cx="1095852" cy="459516"/>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Heritage science</a:t>
              </a:r>
            </a:p>
          </p:txBody>
        </p:sp>
        <p:pic>
          <p:nvPicPr>
            <p:cNvPr id="268" name="Graphic 267">
              <a:extLst>
                <a:ext uri="{FF2B5EF4-FFF2-40B4-BE49-F238E27FC236}">
                  <a16:creationId xmlns:a16="http://schemas.microsoft.com/office/drawing/2014/main" id="{C4BD4219-27A0-A920-AA19-FFC3D62069AB}"/>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847472" y="3253727"/>
              <a:ext cx="790420" cy="790420"/>
            </a:xfrm>
            <a:prstGeom prst="rect">
              <a:avLst/>
            </a:prstGeom>
          </p:spPr>
        </p:pic>
        <p:grpSp>
          <p:nvGrpSpPr>
            <p:cNvPr id="2" name="Group 1">
              <a:extLst>
                <a:ext uri="{FF2B5EF4-FFF2-40B4-BE49-F238E27FC236}">
                  <a16:creationId xmlns:a16="http://schemas.microsoft.com/office/drawing/2014/main" id="{26C5303E-D88E-43E3-1562-D6C909F2E4D3}"/>
                </a:ext>
              </a:extLst>
            </p:cNvPr>
            <p:cNvGrpSpPr>
              <a:grpSpLocks noGrp="1" noUngrp="1" noRot="1" noMove="1" noResize="1"/>
            </p:cNvGrpSpPr>
            <p:nvPr/>
          </p:nvGrpSpPr>
          <p:grpSpPr>
            <a:xfrm>
              <a:off x="218729" y="1784111"/>
              <a:ext cx="1195929" cy="1174141"/>
              <a:chOff x="387767" y="1026630"/>
              <a:chExt cx="1361725" cy="1336916"/>
            </a:xfrm>
          </p:grpSpPr>
          <p:sp>
            <p:nvSpPr>
              <p:cNvPr id="76" name="TextBox 75">
                <a:extLst>
                  <a:ext uri="{FF2B5EF4-FFF2-40B4-BE49-F238E27FC236}">
                    <a16:creationId xmlns:a16="http://schemas.microsoft.com/office/drawing/2014/main" id="{E9BE7DFE-AD4E-842E-70D6-78C7DB08BFAE}"/>
                  </a:ext>
                </a:extLst>
              </p:cNvPr>
              <p:cNvSpPr txBox="1">
                <a:spLocks noGrp="1" noRot="1" noMove="1" noResize="1" noEditPoints="1" noAdjustHandles="1" noChangeArrowheads="1" noChangeShapeType="1"/>
              </p:cNvSpPr>
              <p:nvPr/>
            </p:nvSpPr>
            <p:spPr>
              <a:xfrm>
                <a:off x="387767" y="1921638"/>
                <a:ext cx="1361725" cy="441908"/>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Automotive</a:t>
                </a:r>
              </a:p>
            </p:txBody>
          </p:sp>
          <p:pic>
            <p:nvPicPr>
              <p:cNvPr id="270" name="Graphic 269">
                <a:extLst>
                  <a:ext uri="{FF2B5EF4-FFF2-40B4-BE49-F238E27FC236}">
                    <a16:creationId xmlns:a16="http://schemas.microsoft.com/office/drawing/2014/main" id="{1B97708E-00C8-7C83-6F5A-CFA4CD5A6D5F}"/>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87095" y="1026630"/>
                <a:ext cx="900000" cy="900000"/>
              </a:xfrm>
              <a:prstGeom prst="rect">
                <a:avLst/>
              </a:prstGeom>
            </p:spPr>
          </p:pic>
        </p:grpSp>
        <p:grpSp>
          <p:nvGrpSpPr>
            <p:cNvPr id="3" name="Group 2">
              <a:extLst>
                <a:ext uri="{FF2B5EF4-FFF2-40B4-BE49-F238E27FC236}">
                  <a16:creationId xmlns:a16="http://schemas.microsoft.com/office/drawing/2014/main" id="{77956659-CD8E-0CF5-F1DC-9445CE44ECD7}"/>
                </a:ext>
              </a:extLst>
            </p:cNvPr>
            <p:cNvGrpSpPr>
              <a:grpSpLocks noGrp="1" noUngrp="1" noRot="1" noMove="1" noResize="1"/>
            </p:cNvGrpSpPr>
            <p:nvPr/>
          </p:nvGrpSpPr>
          <p:grpSpPr>
            <a:xfrm>
              <a:off x="1669170" y="1784111"/>
              <a:ext cx="1243975" cy="1245553"/>
              <a:chOff x="2039289" y="1026630"/>
              <a:chExt cx="1416431" cy="1418228"/>
            </a:xfrm>
          </p:grpSpPr>
          <p:sp>
            <p:nvSpPr>
              <p:cNvPr id="77" name="TextBox 76">
                <a:extLst>
                  <a:ext uri="{FF2B5EF4-FFF2-40B4-BE49-F238E27FC236}">
                    <a16:creationId xmlns:a16="http://schemas.microsoft.com/office/drawing/2014/main" id="{AE15EB85-13DE-4A6B-D13A-FCA515C6CF98}"/>
                  </a:ext>
                </a:extLst>
              </p:cNvPr>
              <p:cNvSpPr txBox="1">
                <a:spLocks noGrp="1" noRot="1" noMove="1" noResize="1" noEditPoints="1" noAdjustHandles="1" noChangeArrowheads="1" noChangeShapeType="1"/>
              </p:cNvSpPr>
              <p:nvPr/>
            </p:nvSpPr>
            <p:spPr>
              <a:xfrm>
                <a:off x="2039289" y="1921638"/>
                <a:ext cx="1416431" cy="523220"/>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Atmospheric science</a:t>
                </a:r>
              </a:p>
            </p:txBody>
          </p:sp>
          <p:pic>
            <p:nvPicPr>
              <p:cNvPr id="272" name="Graphic 271">
                <a:extLst>
                  <a:ext uri="{FF2B5EF4-FFF2-40B4-BE49-F238E27FC236}">
                    <a16:creationId xmlns:a16="http://schemas.microsoft.com/office/drawing/2014/main" id="{82D52AC8-2B62-0BF8-1656-BEB401F6E3D0}"/>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89612" y="1026630"/>
                <a:ext cx="900000" cy="900000"/>
              </a:xfrm>
              <a:prstGeom prst="rect">
                <a:avLst/>
              </a:prstGeom>
            </p:spPr>
          </p:pic>
        </p:grpSp>
        <p:grpSp>
          <p:nvGrpSpPr>
            <p:cNvPr id="4" name="Group 3">
              <a:extLst>
                <a:ext uri="{FF2B5EF4-FFF2-40B4-BE49-F238E27FC236}">
                  <a16:creationId xmlns:a16="http://schemas.microsoft.com/office/drawing/2014/main" id="{82445849-883D-4D40-F99E-92A737F9E38B}"/>
                </a:ext>
              </a:extLst>
            </p:cNvPr>
            <p:cNvGrpSpPr>
              <a:grpSpLocks noGrp="1" noUngrp="1" noRot="1" noMove="1" noResize="1"/>
            </p:cNvGrpSpPr>
            <p:nvPr/>
          </p:nvGrpSpPr>
          <p:grpSpPr>
            <a:xfrm>
              <a:off x="6200368" y="1712699"/>
              <a:ext cx="1095852" cy="1316965"/>
              <a:chOff x="3818011" y="1026630"/>
              <a:chExt cx="1247775" cy="1499540"/>
            </a:xfrm>
          </p:grpSpPr>
          <p:sp>
            <p:nvSpPr>
              <p:cNvPr id="78" name="TextBox 77">
                <a:extLst>
                  <a:ext uri="{FF2B5EF4-FFF2-40B4-BE49-F238E27FC236}">
                    <a16:creationId xmlns:a16="http://schemas.microsoft.com/office/drawing/2014/main" id="{B7B1FA45-803D-FF4F-448D-EB2E1006B870}"/>
                  </a:ext>
                </a:extLst>
              </p:cNvPr>
              <p:cNvSpPr txBox="1">
                <a:spLocks noGrp="1" noRot="1" noMove="1" noResize="1" noEditPoints="1" noAdjustHandles="1" noChangeArrowheads="1" noChangeShapeType="1"/>
              </p:cNvSpPr>
              <p:nvPr/>
            </p:nvSpPr>
            <p:spPr>
              <a:xfrm>
                <a:off x="3818011" y="2002950"/>
                <a:ext cx="1247775" cy="523220"/>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Discovery science</a:t>
                </a:r>
              </a:p>
            </p:txBody>
          </p:sp>
          <p:pic>
            <p:nvPicPr>
              <p:cNvPr id="274" name="Graphic 273">
                <a:extLst>
                  <a:ext uri="{FF2B5EF4-FFF2-40B4-BE49-F238E27FC236}">
                    <a16:creationId xmlns:a16="http://schemas.microsoft.com/office/drawing/2014/main" id="{E35A4ACE-8DD6-9670-0CF1-22CA4FDA4E7D}"/>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992129" y="1026630"/>
                <a:ext cx="900000" cy="900000"/>
              </a:xfrm>
              <a:prstGeom prst="rect">
                <a:avLst/>
              </a:prstGeom>
            </p:spPr>
          </p:pic>
        </p:grpSp>
        <p:grpSp>
          <p:nvGrpSpPr>
            <p:cNvPr id="5" name="Group 4">
              <a:extLst>
                <a:ext uri="{FF2B5EF4-FFF2-40B4-BE49-F238E27FC236}">
                  <a16:creationId xmlns:a16="http://schemas.microsoft.com/office/drawing/2014/main" id="{0EB65AC8-22F0-D7B0-FF5D-D5997E6B2900}"/>
                </a:ext>
              </a:extLst>
            </p:cNvPr>
            <p:cNvGrpSpPr>
              <a:grpSpLocks noGrp="1" noUngrp="1" noRot="1" noMove="1" noResize="1"/>
            </p:cNvGrpSpPr>
            <p:nvPr/>
          </p:nvGrpSpPr>
          <p:grpSpPr>
            <a:xfrm>
              <a:off x="3204085" y="1784111"/>
              <a:ext cx="1095852" cy="1056341"/>
              <a:chOff x="5494973" y="1026630"/>
              <a:chExt cx="1247775" cy="1202785"/>
            </a:xfrm>
          </p:grpSpPr>
          <p:sp>
            <p:nvSpPr>
              <p:cNvPr id="72" name="TextBox 71">
                <a:extLst>
                  <a:ext uri="{FF2B5EF4-FFF2-40B4-BE49-F238E27FC236}">
                    <a16:creationId xmlns:a16="http://schemas.microsoft.com/office/drawing/2014/main" id="{F7B92E11-8398-2977-CC9E-005F4F96C74D}"/>
                  </a:ext>
                </a:extLst>
              </p:cNvPr>
              <p:cNvSpPr txBox="1">
                <a:spLocks noGrp="1" noRot="1" noMove="1" noResize="1" noEditPoints="1" noAdjustHandles="1" noChangeArrowheads="1" noChangeShapeType="1"/>
              </p:cNvSpPr>
              <p:nvPr/>
            </p:nvSpPr>
            <p:spPr>
              <a:xfrm>
                <a:off x="5494973" y="1921638"/>
                <a:ext cx="1247775" cy="307777"/>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Catalysis</a:t>
                </a:r>
              </a:p>
            </p:txBody>
          </p:sp>
          <p:pic>
            <p:nvPicPr>
              <p:cNvPr id="276" name="Graphic 275">
                <a:extLst>
                  <a:ext uri="{FF2B5EF4-FFF2-40B4-BE49-F238E27FC236}">
                    <a16:creationId xmlns:a16="http://schemas.microsoft.com/office/drawing/2014/main" id="{5ED257C1-275C-9BC6-C1E7-3D675BB5697C}"/>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694646" y="1026630"/>
                <a:ext cx="900000" cy="900000"/>
              </a:xfrm>
              <a:prstGeom prst="rect">
                <a:avLst/>
              </a:prstGeom>
            </p:spPr>
          </p:pic>
        </p:grpSp>
        <p:grpSp>
          <p:nvGrpSpPr>
            <p:cNvPr id="6" name="Group 5">
              <a:extLst>
                <a:ext uri="{FF2B5EF4-FFF2-40B4-BE49-F238E27FC236}">
                  <a16:creationId xmlns:a16="http://schemas.microsoft.com/office/drawing/2014/main" id="{5813F0AB-73B1-E539-5834-3009E5BC1DF6}"/>
                </a:ext>
              </a:extLst>
            </p:cNvPr>
            <p:cNvGrpSpPr>
              <a:grpSpLocks noGrp="1" noUngrp="1" noRot="1" noMove="1" noResize="1"/>
            </p:cNvGrpSpPr>
            <p:nvPr/>
          </p:nvGrpSpPr>
          <p:grpSpPr>
            <a:xfrm>
              <a:off x="4617004" y="1784111"/>
              <a:ext cx="1282628" cy="1040803"/>
              <a:chOff x="7146495" y="1026630"/>
              <a:chExt cx="1460444" cy="1185093"/>
            </a:xfrm>
          </p:grpSpPr>
          <p:sp>
            <p:nvSpPr>
              <p:cNvPr id="92" name="TextBox 91">
                <a:extLst>
                  <a:ext uri="{FF2B5EF4-FFF2-40B4-BE49-F238E27FC236}">
                    <a16:creationId xmlns:a16="http://schemas.microsoft.com/office/drawing/2014/main" id="{B12B541D-B6A0-2AFE-B577-FF42C0D01BF1}"/>
                  </a:ext>
                </a:extLst>
              </p:cNvPr>
              <p:cNvSpPr txBox="1">
                <a:spLocks noGrp="1" noRot="1" noMove="1" noResize="1" noEditPoints="1" noAdjustHandles="1" noChangeArrowheads="1" noChangeShapeType="1"/>
              </p:cNvSpPr>
              <p:nvPr/>
            </p:nvSpPr>
            <p:spPr>
              <a:xfrm>
                <a:off x="7146495" y="1921638"/>
                <a:ext cx="1460444" cy="290085"/>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Data storage</a:t>
                </a:r>
              </a:p>
            </p:txBody>
          </p:sp>
          <p:pic>
            <p:nvPicPr>
              <p:cNvPr id="278" name="Graphic 277">
                <a:extLst>
                  <a:ext uri="{FF2B5EF4-FFF2-40B4-BE49-F238E27FC236}">
                    <a16:creationId xmlns:a16="http://schemas.microsoft.com/office/drawing/2014/main" id="{CFAC0E8F-3D5F-B3BA-1E91-5707B77BF8DB}"/>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397163" y="1026630"/>
                <a:ext cx="900000" cy="900000"/>
              </a:xfrm>
              <a:prstGeom prst="rect">
                <a:avLst/>
              </a:prstGeom>
            </p:spPr>
          </p:pic>
        </p:grpSp>
        <p:grpSp>
          <p:nvGrpSpPr>
            <p:cNvPr id="8" name="Group 7">
              <a:extLst>
                <a:ext uri="{FF2B5EF4-FFF2-40B4-BE49-F238E27FC236}">
                  <a16:creationId xmlns:a16="http://schemas.microsoft.com/office/drawing/2014/main" id="{182917B9-5593-19D6-FD08-DA718C42795F}"/>
                </a:ext>
              </a:extLst>
            </p:cNvPr>
            <p:cNvGrpSpPr>
              <a:grpSpLocks noGrp="1" noUngrp="1" noRot="1" noMove="1" noResize="1"/>
            </p:cNvGrpSpPr>
            <p:nvPr/>
          </p:nvGrpSpPr>
          <p:grpSpPr>
            <a:xfrm>
              <a:off x="7630472" y="1784111"/>
              <a:ext cx="1215602" cy="1056341"/>
              <a:chOff x="8827028" y="1026630"/>
              <a:chExt cx="1384125" cy="1202785"/>
            </a:xfrm>
          </p:grpSpPr>
          <p:sp>
            <p:nvSpPr>
              <p:cNvPr id="93" name="TextBox 92">
                <a:extLst>
                  <a:ext uri="{FF2B5EF4-FFF2-40B4-BE49-F238E27FC236}">
                    <a16:creationId xmlns:a16="http://schemas.microsoft.com/office/drawing/2014/main" id="{7F196955-CE34-89C8-719F-FB422C1826B9}"/>
                  </a:ext>
                </a:extLst>
              </p:cNvPr>
              <p:cNvSpPr txBox="1">
                <a:spLocks noGrp="1" noRot="1" noMove="1" noResize="1" noEditPoints="1" noAdjustHandles="1" noChangeArrowheads="1" noChangeShapeType="1"/>
              </p:cNvSpPr>
              <p:nvPr/>
            </p:nvSpPr>
            <p:spPr>
              <a:xfrm>
                <a:off x="8827028" y="1921638"/>
                <a:ext cx="1384125" cy="307777"/>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Electronics</a:t>
                </a:r>
              </a:p>
            </p:txBody>
          </p:sp>
          <p:pic>
            <p:nvPicPr>
              <p:cNvPr id="280" name="Graphic 279">
                <a:extLst>
                  <a:ext uri="{FF2B5EF4-FFF2-40B4-BE49-F238E27FC236}">
                    <a16:creationId xmlns:a16="http://schemas.microsoft.com/office/drawing/2014/main" id="{4E2F5341-AAE9-16A5-4233-A72833A73414}"/>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099680" y="1026630"/>
                <a:ext cx="900000" cy="900000"/>
              </a:xfrm>
              <a:prstGeom prst="rect">
                <a:avLst/>
              </a:prstGeom>
            </p:spPr>
          </p:pic>
        </p:grpSp>
        <p:grpSp>
          <p:nvGrpSpPr>
            <p:cNvPr id="9" name="Group 8">
              <a:extLst>
                <a:ext uri="{FF2B5EF4-FFF2-40B4-BE49-F238E27FC236}">
                  <a16:creationId xmlns:a16="http://schemas.microsoft.com/office/drawing/2014/main" id="{C9FB63C4-57C3-1D79-74BF-A539E445D197}"/>
                </a:ext>
              </a:extLst>
            </p:cNvPr>
            <p:cNvGrpSpPr>
              <a:grpSpLocks noGrp="1" noUngrp="1" noRot="1" noMove="1" noResize="1"/>
            </p:cNvGrpSpPr>
            <p:nvPr/>
          </p:nvGrpSpPr>
          <p:grpSpPr>
            <a:xfrm>
              <a:off x="9234054" y="1784111"/>
              <a:ext cx="1073633" cy="1245553"/>
              <a:chOff x="10652920" y="1026630"/>
              <a:chExt cx="1222474" cy="1418228"/>
            </a:xfrm>
          </p:grpSpPr>
          <p:sp>
            <p:nvSpPr>
              <p:cNvPr id="91" name="TextBox 90">
                <a:extLst>
                  <a:ext uri="{FF2B5EF4-FFF2-40B4-BE49-F238E27FC236}">
                    <a16:creationId xmlns:a16="http://schemas.microsoft.com/office/drawing/2014/main" id="{38F7F1F9-3A81-58AB-7152-9B0D42DF4963}"/>
                  </a:ext>
                </a:extLst>
              </p:cNvPr>
              <p:cNvSpPr txBox="1">
                <a:spLocks noGrp="1" noRot="1" noMove="1" noResize="1" noEditPoints="1" noAdjustHandles="1" noChangeArrowheads="1" noChangeShapeType="1"/>
              </p:cNvSpPr>
              <p:nvPr/>
            </p:nvSpPr>
            <p:spPr>
              <a:xfrm>
                <a:off x="10652920" y="1921638"/>
                <a:ext cx="1222474" cy="523220"/>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Energy storage</a:t>
                </a:r>
              </a:p>
            </p:txBody>
          </p:sp>
          <p:pic>
            <p:nvPicPr>
              <p:cNvPr id="282" name="Graphic 281">
                <a:extLst>
                  <a:ext uri="{FF2B5EF4-FFF2-40B4-BE49-F238E27FC236}">
                    <a16:creationId xmlns:a16="http://schemas.microsoft.com/office/drawing/2014/main" id="{BE824B6A-74F8-389F-0B03-39ACC66A4F6E}"/>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0802196" y="1026630"/>
                <a:ext cx="900000" cy="900000"/>
              </a:xfrm>
              <a:prstGeom prst="rect">
                <a:avLst/>
              </a:prstGeom>
            </p:spPr>
          </p:pic>
        </p:grpSp>
        <p:grpSp>
          <p:nvGrpSpPr>
            <p:cNvPr id="10" name="Group 9">
              <a:extLst>
                <a:ext uri="{FF2B5EF4-FFF2-40B4-BE49-F238E27FC236}">
                  <a16:creationId xmlns:a16="http://schemas.microsoft.com/office/drawing/2014/main" id="{329D23D4-444C-03B8-111D-689C16DDC929}"/>
                </a:ext>
              </a:extLst>
            </p:cNvPr>
            <p:cNvGrpSpPr>
              <a:grpSpLocks noGrp="1" noUngrp="1" noRot="1" noMove="1" noResize="1"/>
            </p:cNvGrpSpPr>
            <p:nvPr/>
          </p:nvGrpSpPr>
          <p:grpSpPr>
            <a:xfrm>
              <a:off x="10540500" y="1784111"/>
              <a:ext cx="1243975" cy="1262142"/>
              <a:chOff x="364906" y="2715132"/>
              <a:chExt cx="1416432" cy="1437118"/>
            </a:xfrm>
          </p:grpSpPr>
          <p:sp>
            <p:nvSpPr>
              <p:cNvPr id="80" name="TextBox 79">
                <a:extLst>
                  <a:ext uri="{FF2B5EF4-FFF2-40B4-BE49-F238E27FC236}">
                    <a16:creationId xmlns:a16="http://schemas.microsoft.com/office/drawing/2014/main" id="{B946B4A9-BE91-7600-F022-259851BB4294}"/>
                  </a:ext>
                </a:extLst>
              </p:cNvPr>
              <p:cNvSpPr txBox="1">
                <a:spLocks noGrp="1" noRot="1" noMove="1" noResize="1" noEditPoints="1" noAdjustHandles="1" noChangeArrowheads="1" noChangeShapeType="1"/>
              </p:cNvSpPr>
              <p:nvPr/>
            </p:nvSpPr>
            <p:spPr>
              <a:xfrm>
                <a:off x="364906" y="3629030"/>
                <a:ext cx="1416432" cy="523220"/>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Engineering materials</a:t>
                </a:r>
              </a:p>
            </p:txBody>
          </p:sp>
          <p:pic>
            <p:nvPicPr>
              <p:cNvPr id="284" name="Graphic 283">
                <a:extLst>
                  <a:ext uri="{FF2B5EF4-FFF2-40B4-BE49-F238E27FC236}">
                    <a16:creationId xmlns:a16="http://schemas.microsoft.com/office/drawing/2014/main" id="{247AAA0F-41CE-0242-998B-77B58BD063FA}"/>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87095" y="2715132"/>
                <a:ext cx="900000" cy="900000"/>
              </a:xfrm>
              <a:prstGeom prst="rect">
                <a:avLst/>
              </a:prstGeom>
            </p:spPr>
          </p:pic>
        </p:grpSp>
        <p:sp>
          <p:nvSpPr>
            <p:cNvPr id="81" name="TextBox 80">
              <a:extLst>
                <a:ext uri="{FF2B5EF4-FFF2-40B4-BE49-F238E27FC236}">
                  <a16:creationId xmlns:a16="http://schemas.microsoft.com/office/drawing/2014/main" id="{82C5EE3D-A678-4774-4746-468A73ACAB06}"/>
                </a:ext>
              </a:extLst>
            </p:cNvPr>
            <p:cNvSpPr txBox="1">
              <a:spLocks noGrp="1" noRot="1" noMove="1" noResize="1" noEditPoints="1" noAdjustHandles="1" noChangeArrowheads="1" noChangeShapeType="1"/>
            </p:cNvSpPr>
            <p:nvPr/>
          </p:nvSpPr>
          <p:spPr>
            <a:xfrm>
              <a:off x="175438" y="4076161"/>
              <a:ext cx="1095852" cy="270304"/>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Food science</a:t>
              </a:r>
            </a:p>
          </p:txBody>
        </p:sp>
        <p:pic>
          <p:nvPicPr>
            <p:cNvPr id="286" name="Graphic 285">
              <a:extLst>
                <a:ext uri="{FF2B5EF4-FFF2-40B4-BE49-F238E27FC236}">
                  <a16:creationId xmlns:a16="http://schemas.microsoft.com/office/drawing/2014/main" id="{ACE4188A-B7C6-21B7-F3DD-000D6D4CCB08}"/>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62697" y="3253727"/>
              <a:ext cx="790420" cy="790421"/>
            </a:xfrm>
            <a:prstGeom prst="rect">
              <a:avLst/>
            </a:prstGeom>
          </p:spPr>
        </p:pic>
        <p:sp>
          <p:nvSpPr>
            <p:cNvPr id="82" name="TextBox 81">
              <a:extLst>
                <a:ext uri="{FF2B5EF4-FFF2-40B4-BE49-F238E27FC236}">
                  <a16:creationId xmlns:a16="http://schemas.microsoft.com/office/drawing/2014/main" id="{0BDC673E-9B4C-1816-7E2B-DFBB77A62C61}"/>
                </a:ext>
              </a:extLst>
            </p:cNvPr>
            <p:cNvSpPr txBox="1">
              <a:spLocks noGrp="1" noRot="1" noMove="1" noResize="1" noEditPoints="1" noAdjustHandles="1" noChangeArrowheads="1" noChangeShapeType="1"/>
            </p:cNvSpPr>
            <p:nvPr/>
          </p:nvSpPr>
          <p:spPr>
            <a:xfrm>
              <a:off x="1677635" y="4076161"/>
              <a:ext cx="1095852" cy="270304"/>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Clean energy</a:t>
              </a:r>
            </a:p>
          </p:txBody>
        </p:sp>
        <p:pic>
          <p:nvPicPr>
            <p:cNvPr id="288" name="Graphic 287">
              <a:extLst>
                <a:ext uri="{FF2B5EF4-FFF2-40B4-BE49-F238E27FC236}">
                  <a16:creationId xmlns:a16="http://schemas.microsoft.com/office/drawing/2014/main" id="{72F81589-C04C-2CAA-DE3D-7EFCAFEA546B}"/>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857623" y="3253727"/>
              <a:ext cx="790420" cy="790421"/>
            </a:xfrm>
            <a:prstGeom prst="rect">
              <a:avLst/>
            </a:prstGeom>
          </p:spPr>
        </p:pic>
        <p:sp>
          <p:nvSpPr>
            <p:cNvPr id="79" name="TextBox 78">
              <a:extLst>
                <a:ext uri="{FF2B5EF4-FFF2-40B4-BE49-F238E27FC236}">
                  <a16:creationId xmlns:a16="http://schemas.microsoft.com/office/drawing/2014/main" id="{B4330433-DE1C-52A0-D85D-0119D78B8409}"/>
                </a:ext>
              </a:extLst>
            </p:cNvPr>
            <p:cNvSpPr txBox="1">
              <a:spLocks noGrp="1" noRot="1" noMove="1" noResize="1" noEditPoints="1" noAdjustHandles="1" noChangeArrowheads="1" noChangeShapeType="1"/>
            </p:cNvSpPr>
            <p:nvPr/>
          </p:nvSpPr>
          <p:spPr>
            <a:xfrm>
              <a:off x="3179832" y="4076161"/>
              <a:ext cx="1095852" cy="270304"/>
            </a:xfrm>
            <a:prstGeom prst="rect">
              <a:avLst/>
            </a:prstGeom>
            <a:noFill/>
          </p:spPr>
          <p:txBody>
            <a:bodyPr wrap="square" rtlCol="0">
              <a:noAutofit/>
            </a:bodyPr>
            <a:lstStyle/>
            <a:p>
              <a:pPr algn="ctr"/>
              <a:r>
                <a:rPr lang="en-GB" sz="1400">
                  <a:solidFill>
                    <a:schemeClr val="accent1"/>
                  </a:solidFill>
                  <a:latin typeface="Arial" panose="020B0604020202020204" pitchFamily="34" charset="0"/>
                  <a:cs typeface="Arial" panose="020B0604020202020204" pitchFamily="34" charset="0"/>
                </a:rPr>
                <a:t>Healthcare</a:t>
              </a:r>
            </a:p>
          </p:txBody>
        </p:sp>
        <p:pic>
          <p:nvPicPr>
            <p:cNvPr id="290" name="Graphic 289">
              <a:extLst>
                <a:ext uri="{FF2B5EF4-FFF2-40B4-BE49-F238E27FC236}">
                  <a16:creationId xmlns:a16="http://schemas.microsoft.com/office/drawing/2014/main" id="{2B3875C3-D20A-2A94-5FDB-FC239318A1B5}"/>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3352547" y="3253727"/>
              <a:ext cx="790420" cy="790421"/>
            </a:xfrm>
            <a:prstGeom prst="rect">
              <a:avLst/>
            </a:prstGeom>
          </p:spPr>
        </p:pic>
      </p:grpSp>
      <p:sp>
        <p:nvSpPr>
          <p:cNvPr id="21" name="TextBox 20">
            <a:extLst>
              <a:ext uri="{FF2B5EF4-FFF2-40B4-BE49-F238E27FC236}">
                <a16:creationId xmlns:a16="http://schemas.microsoft.com/office/drawing/2014/main" id="{138F3261-4659-35E5-AAC4-464CFC71B8F4}"/>
              </a:ext>
            </a:extLst>
          </p:cNvPr>
          <p:cNvSpPr txBox="1"/>
          <p:nvPr/>
        </p:nvSpPr>
        <p:spPr>
          <a:xfrm>
            <a:off x="175438" y="737253"/>
            <a:ext cx="11699956" cy="646331"/>
          </a:xfrm>
          <a:prstGeom prst="rect">
            <a:avLst/>
          </a:prstGeom>
          <a:noFill/>
        </p:spPr>
        <p:txBody>
          <a:bodyPr wrap="square">
            <a:spAutoFit/>
          </a:bodyPr>
          <a:lstStyle/>
          <a:p>
            <a:r>
              <a:rPr lang="en-GB" b="1" dirty="0">
                <a:latin typeface="Arial" panose="020B0604020202020204" pitchFamily="34" charset="0"/>
                <a:cs typeface="Arial" panose="020B0604020202020204" pitchFamily="34" charset="0"/>
              </a:rPr>
              <a:t>ISIS supports a broad science programme spanning the physical and life sciences, and encompassing fundamental blue-sky research through to transformative, real-world applications.</a:t>
            </a:r>
          </a:p>
        </p:txBody>
      </p:sp>
    </p:spTree>
    <p:extLst>
      <p:ext uri="{BB962C8B-B14F-4D97-AF65-F5344CB8AC3E}">
        <p14:creationId xmlns:p14="http://schemas.microsoft.com/office/powerpoint/2010/main" val="3408308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0B4E73D-FF1F-3497-419C-204BC12EC553}"/>
              </a:ext>
            </a:extLst>
          </p:cNvPr>
          <p:cNvSpPr txBox="1"/>
          <p:nvPr/>
        </p:nvSpPr>
        <p:spPr>
          <a:xfrm>
            <a:off x="179705" y="355600"/>
            <a:ext cx="7503794" cy="461665"/>
          </a:xfrm>
          <a:prstGeom prst="rect">
            <a:avLst/>
          </a:prstGeom>
          <a:noFill/>
        </p:spPr>
        <p:txBody>
          <a:bodyPr wrap="square" rtlCol="0">
            <a:spAutoFit/>
          </a:bodyPr>
          <a:lstStyle/>
          <a:p>
            <a:r>
              <a:rPr lang="en-GB" sz="3600" i="0" u="none" strike="noStrike" baseline="30000">
                <a:solidFill>
                  <a:srgbClr val="003088"/>
                </a:solidFill>
                <a:latin typeface="Arial" panose="020B0604020202020204" pitchFamily="34" charset="0"/>
                <a:cs typeface="Arial" panose="020B0604020202020204" pitchFamily="34" charset="0"/>
              </a:rPr>
              <a:t>What is the ISIS Neutron and Muon Source?</a:t>
            </a:r>
          </a:p>
        </p:txBody>
      </p:sp>
      <p:sp>
        <p:nvSpPr>
          <p:cNvPr id="16" name="TextBox 15">
            <a:extLst>
              <a:ext uri="{FF2B5EF4-FFF2-40B4-BE49-F238E27FC236}">
                <a16:creationId xmlns:a16="http://schemas.microsoft.com/office/drawing/2014/main" id="{2102DC2D-4709-25A0-EB2D-52A7215F8C74}"/>
              </a:ext>
            </a:extLst>
          </p:cNvPr>
          <p:cNvSpPr txBox="1"/>
          <p:nvPr/>
        </p:nvSpPr>
        <p:spPr>
          <a:xfrm>
            <a:off x="179705" y="802933"/>
            <a:ext cx="11498593" cy="646331"/>
          </a:xfrm>
          <a:prstGeom prst="rect">
            <a:avLst/>
          </a:prstGeom>
          <a:noFill/>
        </p:spPr>
        <p:txBody>
          <a:bodyPr wrap="square">
            <a:spAutoFit/>
          </a:bodyPr>
          <a:lstStyle/>
          <a:p>
            <a:r>
              <a:rPr lang="en-GB" b="1" dirty="0">
                <a:latin typeface="Arial" panose="020B0604020202020204" pitchFamily="34" charset="0"/>
                <a:cs typeface="Arial" panose="020B0604020202020204" pitchFamily="34" charset="0"/>
              </a:rPr>
              <a:t>The ISIS Neutron and Muon Source is a world-leading research facility for physical and life sciences based at the STFC Rutherford Appleton Laboratory in Oxfordshire.</a:t>
            </a:r>
          </a:p>
        </p:txBody>
      </p:sp>
      <p:sp>
        <p:nvSpPr>
          <p:cNvPr id="6" name="TextBox 5">
            <a:extLst>
              <a:ext uri="{FF2B5EF4-FFF2-40B4-BE49-F238E27FC236}">
                <a16:creationId xmlns:a16="http://schemas.microsoft.com/office/drawing/2014/main" id="{EC406ABB-47FF-6850-2159-F7A2DA8F1DF1}"/>
              </a:ext>
            </a:extLst>
          </p:cNvPr>
          <p:cNvSpPr txBox="1"/>
          <p:nvPr/>
        </p:nvSpPr>
        <p:spPr>
          <a:xfrm>
            <a:off x="179705" y="1662675"/>
            <a:ext cx="11498593" cy="1754326"/>
          </a:xfrm>
          <a:prstGeom prst="rect">
            <a:avLst/>
          </a:prstGeom>
          <a:noFill/>
        </p:spPr>
        <p:txBody>
          <a:bodyPr wrap="square">
            <a:spAutoFit/>
          </a:bodyPr>
          <a:lstStyle/>
          <a:p>
            <a:r>
              <a:rPr lang="en-GB" dirty="0">
                <a:solidFill>
                  <a:schemeClr val="tx2"/>
                </a:solidFill>
                <a:latin typeface="Arial" panose="020B0604020202020204" pitchFamily="34" charset="0"/>
                <a:cs typeface="Arial" panose="020B0604020202020204" pitchFamily="34" charset="0"/>
              </a:rPr>
              <a:t>The suite of instruments at ISIS enables scientists to study the properties of materials at the atomic and molecular level. </a:t>
            </a:r>
          </a:p>
          <a:p>
            <a:endParaRPr lang="en-GB" dirty="0">
              <a:solidFill>
                <a:schemeClr val="tx2"/>
              </a:solidFill>
              <a:latin typeface="Arial" panose="020B0604020202020204" pitchFamily="34" charset="0"/>
              <a:cs typeface="Arial" panose="020B0604020202020204" pitchFamily="34" charset="0"/>
            </a:endParaRPr>
          </a:p>
          <a:p>
            <a:r>
              <a:rPr lang="en-GB" dirty="0">
                <a:solidFill>
                  <a:schemeClr val="tx2"/>
                </a:solidFill>
                <a:latin typeface="Arial" panose="020B0604020202020204" pitchFamily="34" charset="0"/>
                <a:cs typeface="Arial" panose="020B0604020202020204" pitchFamily="34" charset="0"/>
              </a:rPr>
              <a:t>By harnessing the power of neutron and muon techniques, researchers can explore a vast range of scientific fields, from physics and chemistry to biology and engineering, helping to push the boundaries of knowledge and drive innovation.</a:t>
            </a:r>
            <a:endParaRPr lang="en-GB" dirty="0">
              <a:solidFill>
                <a:schemeClr val="tx2"/>
              </a:solidFill>
            </a:endParaRPr>
          </a:p>
        </p:txBody>
      </p:sp>
      <p:grpSp>
        <p:nvGrpSpPr>
          <p:cNvPr id="44" name="Group 43">
            <a:extLst>
              <a:ext uri="{FF2B5EF4-FFF2-40B4-BE49-F238E27FC236}">
                <a16:creationId xmlns:a16="http://schemas.microsoft.com/office/drawing/2014/main" id="{02D68D1B-C378-5433-1CCD-C6347E48872A}"/>
              </a:ext>
            </a:extLst>
          </p:cNvPr>
          <p:cNvGrpSpPr/>
          <p:nvPr/>
        </p:nvGrpSpPr>
        <p:grpSpPr>
          <a:xfrm>
            <a:off x="179705" y="3747373"/>
            <a:ext cx="11721162" cy="1578272"/>
            <a:chOff x="138606" y="3625710"/>
            <a:chExt cx="13745878" cy="1850902"/>
          </a:xfrm>
        </p:grpSpPr>
        <p:pic>
          <p:nvPicPr>
            <p:cNvPr id="30" name="Picture 29" descr="A person holding a large vase&#10;&#10;Description automatically generated with medium confidence">
              <a:extLst>
                <a:ext uri="{FF2B5EF4-FFF2-40B4-BE49-F238E27FC236}">
                  <a16:creationId xmlns:a16="http://schemas.microsoft.com/office/drawing/2014/main" id="{026D3B3D-FDC4-E6CD-A0B4-4D6547D42F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1390" y="3625710"/>
              <a:ext cx="2767659" cy="1847088"/>
            </a:xfrm>
            <a:prstGeom prst="rect">
              <a:avLst/>
            </a:prstGeom>
          </p:spPr>
        </p:pic>
        <p:pic>
          <p:nvPicPr>
            <p:cNvPr id="34" name="Picture 33" descr="A person and person in lab coats looking at a tube&#10;&#10;Description automatically generated">
              <a:extLst>
                <a:ext uri="{FF2B5EF4-FFF2-40B4-BE49-F238E27FC236}">
                  <a16:creationId xmlns:a16="http://schemas.microsoft.com/office/drawing/2014/main" id="{E3E492A0-0BDD-729E-85D9-DD682ECB44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9894" y="3625710"/>
              <a:ext cx="2854590" cy="1847088"/>
            </a:xfrm>
            <a:prstGeom prst="rect">
              <a:avLst/>
            </a:prstGeom>
          </p:spPr>
        </p:pic>
        <p:pic>
          <p:nvPicPr>
            <p:cNvPr id="36" name="Picture 35" descr="A person working on a machine&#10;&#10;Description automatically generated">
              <a:extLst>
                <a:ext uri="{FF2B5EF4-FFF2-40B4-BE49-F238E27FC236}">
                  <a16:creationId xmlns:a16="http://schemas.microsoft.com/office/drawing/2014/main" id="{884A9015-D942-9369-E355-C41DEBC185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3698" y="3626183"/>
              <a:ext cx="1231546" cy="1847088"/>
            </a:xfrm>
            <a:prstGeom prst="rect">
              <a:avLst/>
            </a:prstGeom>
          </p:spPr>
        </p:pic>
        <p:pic>
          <p:nvPicPr>
            <p:cNvPr id="38" name="Picture 37" descr="A walkway leading to a building&#10;&#10;Description automatically generated">
              <a:extLst>
                <a:ext uri="{FF2B5EF4-FFF2-40B4-BE49-F238E27FC236}">
                  <a16:creationId xmlns:a16="http://schemas.microsoft.com/office/drawing/2014/main" id="{BD48911A-A056-CE7E-DDA4-86F0CD4CD5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606" y="3629524"/>
              <a:ext cx="1232715" cy="1847088"/>
            </a:xfrm>
            <a:prstGeom prst="rect">
              <a:avLst/>
            </a:prstGeom>
          </p:spPr>
        </p:pic>
        <p:pic>
          <p:nvPicPr>
            <p:cNvPr id="40" name="Picture 39" descr="A large factory with many machines&#10;&#10;Description automatically generated with medium confidence">
              <a:extLst>
                <a:ext uri="{FF2B5EF4-FFF2-40B4-BE49-F238E27FC236}">
                  <a16:creationId xmlns:a16="http://schemas.microsoft.com/office/drawing/2014/main" id="{5E8F99B3-590D-B0F7-AE57-FAC3BD29EDA2}"/>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455970" y="3629524"/>
              <a:ext cx="4004576" cy="1843274"/>
            </a:xfrm>
            <a:prstGeom prst="rect">
              <a:avLst/>
            </a:prstGeom>
          </p:spPr>
        </p:pic>
        <p:pic>
          <p:nvPicPr>
            <p:cNvPr id="42" name="Picture 41" descr="A person and person looking at a computer screen&#10;&#10;Description automatically generated">
              <a:extLst>
                <a:ext uri="{FF2B5EF4-FFF2-40B4-BE49-F238E27FC236}">
                  <a16:creationId xmlns:a16="http://schemas.microsoft.com/office/drawing/2014/main" id="{917518CC-57ED-76F3-B66A-9F9AF17251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45195" y="3625710"/>
              <a:ext cx="1231546" cy="1847088"/>
            </a:xfrm>
            <a:prstGeom prst="rect">
              <a:avLst/>
            </a:prstGeom>
          </p:spPr>
        </p:pic>
      </p:grpSp>
    </p:spTree>
    <p:extLst>
      <p:ext uri="{BB962C8B-B14F-4D97-AF65-F5344CB8AC3E}">
        <p14:creationId xmlns:p14="http://schemas.microsoft.com/office/powerpoint/2010/main" val="3566073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0B4E73D-FF1F-3497-419C-204BC12EC553}"/>
              </a:ext>
            </a:extLst>
          </p:cNvPr>
          <p:cNvSpPr txBox="1"/>
          <p:nvPr/>
        </p:nvSpPr>
        <p:spPr>
          <a:xfrm>
            <a:off x="179706" y="355600"/>
            <a:ext cx="7503794" cy="461665"/>
          </a:xfrm>
          <a:prstGeom prst="rect">
            <a:avLst/>
          </a:prstGeom>
          <a:noFill/>
        </p:spPr>
        <p:txBody>
          <a:bodyPr wrap="square" rtlCol="0">
            <a:spAutoFit/>
          </a:bodyPr>
          <a:lstStyle/>
          <a:p>
            <a:r>
              <a:rPr lang="en-GB" sz="3600" i="0" u="none" strike="noStrike" baseline="30000">
                <a:solidFill>
                  <a:srgbClr val="003088"/>
                </a:solidFill>
                <a:latin typeface="Arial" panose="020B0604020202020204" pitchFamily="34" charset="0"/>
                <a:cs typeface="Arial" panose="020B0604020202020204" pitchFamily="34" charset="0"/>
              </a:rPr>
              <a:t>What is the ISIS Neutron and Muon Source?</a:t>
            </a:r>
          </a:p>
        </p:txBody>
      </p:sp>
      <p:sp>
        <p:nvSpPr>
          <p:cNvPr id="16" name="TextBox 15">
            <a:extLst>
              <a:ext uri="{FF2B5EF4-FFF2-40B4-BE49-F238E27FC236}">
                <a16:creationId xmlns:a16="http://schemas.microsoft.com/office/drawing/2014/main" id="{2102DC2D-4709-25A0-EB2D-52A7215F8C74}"/>
              </a:ext>
            </a:extLst>
          </p:cNvPr>
          <p:cNvSpPr txBox="1"/>
          <p:nvPr/>
        </p:nvSpPr>
        <p:spPr>
          <a:xfrm>
            <a:off x="179705" y="829520"/>
            <a:ext cx="9667333" cy="369332"/>
          </a:xfrm>
          <a:prstGeom prst="rect">
            <a:avLst/>
          </a:prstGeom>
          <a:noFill/>
        </p:spPr>
        <p:txBody>
          <a:bodyPr wrap="square">
            <a:spAutoFit/>
          </a:bodyPr>
          <a:lstStyle/>
          <a:p>
            <a:r>
              <a:rPr lang="en-GB" sz="1800" b="1">
                <a:latin typeface="Arial" panose="020B0604020202020204" pitchFamily="34" charset="0"/>
                <a:cs typeface="Arial" panose="020B0604020202020204" pitchFamily="34" charset="0"/>
              </a:rPr>
              <a:t>ISIS’</a:t>
            </a:r>
            <a:r>
              <a:rPr lang="en-GB" b="1">
                <a:latin typeface="Arial" panose="020B0604020202020204" pitchFamily="34" charset="0"/>
                <a:cs typeface="Arial" panose="020B0604020202020204" pitchFamily="34" charset="0"/>
              </a:rPr>
              <a:t>s</a:t>
            </a:r>
            <a:r>
              <a:rPr lang="en-GB" sz="1800" b="1">
                <a:latin typeface="Arial" panose="020B0604020202020204" pitchFamily="34" charset="0"/>
                <a:cs typeface="Arial" panose="020B0604020202020204" pitchFamily="34" charset="0"/>
              </a:rPr>
              <a:t> mission is to enable research that advances knowledge and improves lives.</a:t>
            </a:r>
            <a:endParaRPr lang="en-GB" b="1">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C406ABB-47FF-6850-2159-F7A2DA8F1DF1}"/>
              </a:ext>
            </a:extLst>
          </p:cNvPr>
          <p:cNvSpPr txBox="1"/>
          <p:nvPr/>
        </p:nvSpPr>
        <p:spPr>
          <a:xfrm>
            <a:off x="179705" y="1338195"/>
            <a:ext cx="10272100" cy="923330"/>
          </a:xfrm>
          <a:prstGeom prst="rect">
            <a:avLst/>
          </a:prstGeom>
          <a:noFill/>
        </p:spPr>
        <p:txBody>
          <a:bodyPr wrap="square">
            <a:spAutoFit/>
          </a:bodyPr>
          <a:lstStyle/>
          <a:p>
            <a:r>
              <a:rPr lang="en-GB" dirty="0">
                <a:solidFill>
                  <a:schemeClr val="tx2"/>
                </a:solidFill>
                <a:latin typeface="Arial" panose="020B0604020202020204" pitchFamily="34" charset="0"/>
                <a:cs typeface="Arial" panose="020B0604020202020204" pitchFamily="34" charset="0"/>
              </a:rPr>
              <a:t>Annually, ISIS hosts around 3000 UK and international researchers from academia and industry. The research conducted at ISIS plays an important role in addressing global challenges, answering fundamental questions, and delivering scientific and socioeconomic impact.</a:t>
            </a:r>
          </a:p>
        </p:txBody>
      </p:sp>
      <p:grpSp>
        <p:nvGrpSpPr>
          <p:cNvPr id="2" name="Group 1">
            <a:extLst>
              <a:ext uri="{FF2B5EF4-FFF2-40B4-BE49-F238E27FC236}">
                <a16:creationId xmlns:a16="http://schemas.microsoft.com/office/drawing/2014/main" id="{0DD18C8E-A088-A52C-2539-12789BC0B8CB}"/>
              </a:ext>
            </a:extLst>
          </p:cNvPr>
          <p:cNvGrpSpPr/>
          <p:nvPr/>
        </p:nvGrpSpPr>
        <p:grpSpPr>
          <a:xfrm>
            <a:off x="3931603" y="4339632"/>
            <a:ext cx="7332728" cy="1523326"/>
            <a:chOff x="6698064" y="4579762"/>
            <a:chExt cx="7332728" cy="1523326"/>
          </a:xfrm>
        </p:grpSpPr>
        <p:pic>
          <p:nvPicPr>
            <p:cNvPr id="3" name="Picture 2">
              <a:extLst>
                <a:ext uri="{FF2B5EF4-FFF2-40B4-BE49-F238E27FC236}">
                  <a16:creationId xmlns:a16="http://schemas.microsoft.com/office/drawing/2014/main" id="{97AFF61A-4C23-9241-DAE3-81945AE6E552}"/>
                </a:ext>
              </a:extLst>
            </p:cNvPr>
            <p:cNvPicPr>
              <a:picLocks noChangeAspect="1" noChangeArrowheads="1"/>
            </p:cNvPicPr>
            <p:nvPr/>
          </p:nvPicPr>
          <p:blipFill>
            <a:blip r:embed="rId2">
              <a:clrChange>
                <a:clrFrom>
                  <a:srgbClr val="000000">
                    <a:alpha val="0"/>
                  </a:srgbClr>
                </a:clrFrom>
                <a:clrTo>
                  <a:srgbClr val="000000">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37028" y="4579762"/>
              <a:ext cx="628462" cy="62846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BAF5056-B7DB-55BF-7C5D-89221CA571B2}"/>
                </a:ext>
              </a:extLst>
            </p:cNvPr>
            <p:cNvSpPr txBox="1"/>
            <p:nvPr/>
          </p:nvSpPr>
          <p:spPr>
            <a:xfrm>
              <a:off x="9424378" y="5204055"/>
              <a:ext cx="1880102" cy="899033"/>
            </a:xfrm>
            <a:prstGeom prst="rect">
              <a:avLst/>
            </a:prstGeom>
            <a:noFill/>
          </p:spPr>
          <p:txBody>
            <a:bodyPr wrap="square" rtlCol="0">
              <a:spAutoFit/>
            </a:bodyPr>
            <a:lstStyle/>
            <a:p>
              <a:pPr algn="ctr"/>
              <a:r>
                <a:rPr lang="en-GB" sz="2800" b="1">
                  <a:solidFill>
                    <a:srgbClr val="FF9D1B"/>
                  </a:solidFill>
                  <a:latin typeface="Arial" panose="020B0604020202020204" pitchFamily="34" charset="0"/>
                  <a:ea typeface="Roboto Condensed" panose="02000000000000000000" pitchFamily="2" charset="0"/>
                  <a:cs typeface="Arial" panose="020B0604020202020204" pitchFamily="34" charset="0"/>
                </a:rPr>
                <a:t>30</a:t>
              </a:r>
            </a:p>
            <a:p>
              <a:pPr algn="ctr"/>
              <a:r>
                <a:rPr lang="en-GB" sz="1200" b="1">
                  <a:solidFill>
                    <a:srgbClr val="003088"/>
                  </a:solidFill>
                  <a:latin typeface="Arial" panose="020B0604020202020204" pitchFamily="34" charset="0"/>
                  <a:ea typeface="Roboto Condensed" panose="02000000000000000000" pitchFamily="2" charset="0"/>
                  <a:cs typeface="Arial" panose="020B0604020202020204" pitchFamily="34" charset="0"/>
                </a:rPr>
                <a:t>countries</a:t>
              </a:r>
              <a:endParaRPr lang="en-GB" sz="1600" b="1">
                <a:solidFill>
                  <a:srgbClr val="003088"/>
                </a:solidFill>
                <a:latin typeface="Arial" panose="020B0604020202020204" pitchFamily="34" charset="0"/>
                <a:ea typeface="Roboto Condensed" panose="02000000000000000000" pitchFamily="2" charset="0"/>
                <a:cs typeface="Arial" panose="020B0604020202020204" pitchFamily="34" charset="0"/>
              </a:endParaRPr>
            </a:p>
          </p:txBody>
        </p:sp>
        <p:pic>
          <p:nvPicPr>
            <p:cNvPr id="5" name="Picture 4">
              <a:extLst>
                <a:ext uri="{FF2B5EF4-FFF2-40B4-BE49-F238E27FC236}">
                  <a16:creationId xmlns:a16="http://schemas.microsoft.com/office/drawing/2014/main" id="{03100349-8ED0-1E45-A559-251ECCF5F325}"/>
                </a:ext>
              </a:extLst>
            </p:cNvPr>
            <p:cNvPicPr>
              <a:picLocks noChangeAspect="1"/>
            </p:cNvPicPr>
            <p:nvPr/>
          </p:nvPicPr>
          <p:blipFill>
            <a:blip r:embed="rId3">
              <a:clrChange>
                <a:clrFrom>
                  <a:srgbClr val="000000">
                    <a:alpha val="0"/>
                  </a:srgbClr>
                </a:clrFrom>
                <a:clrTo>
                  <a:srgbClr val="000000">
                    <a:alpha val="0"/>
                  </a:srgbClr>
                </a:clrTo>
              </a:clrChange>
              <a:duotone>
                <a:schemeClr val="accent3">
                  <a:shade val="45000"/>
                  <a:satMod val="135000"/>
                </a:schemeClr>
                <a:prstClr val="white"/>
              </a:duotone>
            </a:blip>
            <a:stretch>
              <a:fillRect/>
            </a:stretch>
          </p:blipFill>
          <p:spPr>
            <a:xfrm>
              <a:off x="7318580" y="4608750"/>
              <a:ext cx="628462" cy="628462"/>
            </a:xfrm>
            <a:prstGeom prst="rect">
              <a:avLst/>
            </a:prstGeom>
          </p:spPr>
        </p:pic>
        <p:sp>
          <p:nvSpPr>
            <p:cNvPr id="10" name="TextBox 9">
              <a:extLst>
                <a:ext uri="{FF2B5EF4-FFF2-40B4-BE49-F238E27FC236}">
                  <a16:creationId xmlns:a16="http://schemas.microsoft.com/office/drawing/2014/main" id="{C4236A2B-7724-3BF1-2362-862F1C2956FB}"/>
                </a:ext>
              </a:extLst>
            </p:cNvPr>
            <p:cNvSpPr txBox="1"/>
            <p:nvPr/>
          </p:nvSpPr>
          <p:spPr>
            <a:xfrm>
              <a:off x="6698064" y="5204055"/>
              <a:ext cx="1880102" cy="899033"/>
            </a:xfrm>
            <a:prstGeom prst="rect">
              <a:avLst/>
            </a:prstGeom>
            <a:noFill/>
          </p:spPr>
          <p:txBody>
            <a:bodyPr wrap="square" rtlCol="0">
              <a:spAutoFit/>
            </a:bodyPr>
            <a:lstStyle/>
            <a:p>
              <a:pPr algn="ctr"/>
              <a:r>
                <a:rPr lang="en-GB" sz="2800" b="1">
                  <a:solidFill>
                    <a:srgbClr val="FF9D1B"/>
                  </a:solidFill>
                  <a:latin typeface="Arial" panose="020B0604020202020204" pitchFamily="34" charset="0"/>
                  <a:ea typeface="Roboto Condensed" panose="02000000000000000000" pitchFamily="2" charset="0"/>
                  <a:cs typeface="Arial" panose="020B0604020202020204" pitchFamily="34" charset="0"/>
                </a:rPr>
                <a:t>3000</a:t>
              </a:r>
              <a:endParaRPr lang="en-GB" sz="1400" b="1">
                <a:solidFill>
                  <a:srgbClr val="FF9D1B"/>
                </a:solidFill>
                <a:latin typeface="Arial" panose="020B0604020202020204" pitchFamily="34" charset="0"/>
                <a:ea typeface="Roboto Condensed" panose="02000000000000000000" pitchFamily="2" charset="0"/>
                <a:cs typeface="Arial" panose="020B0604020202020204" pitchFamily="34" charset="0"/>
              </a:endParaRPr>
            </a:p>
            <a:p>
              <a:pPr algn="ctr"/>
              <a:r>
                <a:rPr lang="en-GB" sz="1200" b="1">
                  <a:solidFill>
                    <a:srgbClr val="003088"/>
                  </a:solidFill>
                  <a:latin typeface="Arial" panose="020B0604020202020204" pitchFamily="34" charset="0"/>
                  <a:ea typeface="Roboto Condensed" panose="02000000000000000000" pitchFamily="2" charset="0"/>
                  <a:cs typeface="Arial" panose="020B0604020202020204" pitchFamily="34" charset="0"/>
                </a:rPr>
                <a:t>users</a:t>
              </a:r>
              <a:endParaRPr lang="en-GB" sz="1400" b="1">
                <a:solidFill>
                  <a:srgbClr val="003088"/>
                </a:solidFill>
                <a:latin typeface="Arial" panose="020B0604020202020204" pitchFamily="34" charset="0"/>
                <a:ea typeface="Roboto Condensed" panose="02000000000000000000" pitchFamily="2" charset="0"/>
                <a:cs typeface="Arial" panose="020B0604020202020204" pitchFamily="34" charset="0"/>
              </a:endParaRPr>
            </a:p>
          </p:txBody>
        </p:sp>
        <p:pic>
          <p:nvPicPr>
            <p:cNvPr id="11" name="Picture 4">
              <a:extLst>
                <a:ext uri="{FF2B5EF4-FFF2-40B4-BE49-F238E27FC236}">
                  <a16:creationId xmlns:a16="http://schemas.microsoft.com/office/drawing/2014/main" id="{CD375574-FDCB-1FB7-CCA9-D4225F92DFDB}"/>
                </a:ext>
              </a:extLst>
            </p:cNvPr>
            <p:cNvPicPr>
              <a:picLocks noChangeAspect="1" noChangeArrowheads="1"/>
            </p:cNvPicPr>
            <p:nvPr/>
          </p:nvPicPr>
          <p:blipFill>
            <a:blip r:embed="rId4">
              <a:clrChange>
                <a:clrFrom>
                  <a:srgbClr val="000000">
                    <a:alpha val="0"/>
                  </a:srgbClr>
                </a:clrFrom>
                <a:clrTo>
                  <a:srgbClr val="000000">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736156" y="4579762"/>
              <a:ext cx="628462" cy="628462"/>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6F94E167-0B9A-AC9A-67DD-0C7F15D3764B}"/>
                </a:ext>
              </a:extLst>
            </p:cNvPr>
            <p:cNvSpPr txBox="1"/>
            <p:nvPr/>
          </p:nvSpPr>
          <p:spPr>
            <a:xfrm>
              <a:off x="12150690" y="5204055"/>
              <a:ext cx="1880102" cy="707886"/>
            </a:xfrm>
            <a:prstGeom prst="rect">
              <a:avLst/>
            </a:prstGeom>
            <a:noFill/>
          </p:spPr>
          <p:txBody>
            <a:bodyPr wrap="square" lIns="91440" tIns="45720" rIns="91440" bIns="45720" rtlCol="0" anchor="t">
              <a:spAutoFit/>
            </a:bodyPr>
            <a:lstStyle/>
            <a:p>
              <a:pPr algn="ctr"/>
              <a:r>
                <a:rPr lang="en-GB" sz="2800" b="1">
                  <a:solidFill>
                    <a:srgbClr val="FF9D1B"/>
                  </a:solidFill>
                  <a:latin typeface="Arial"/>
                  <a:ea typeface="Roboto Condensed"/>
                  <a:cs typeface="Arial"/>
                </a:rPr>
                <a:t>600</a:t>
              </a:r>
              <a:endParaRPr lang="en-GB" sz="1600" b="1">
                <a:solidFill>
                  <a:srgbClr val="FF9D1B"/>
                </a:solidFill>
                <a:latin typeface="Arial" panose="020B0604020202020204" pitchFamily="34" charset="0"/>
                <a:ea typeface="Roboto Condensed" panose="02000000000000000000" pitchFamily="2" charset="0"/>
                <a:cs typeface="Arial" panose="020B0604020202020204" pitchFamily="34" charset="0"/>
              </a:endParaRPr>
            </a:p>
            <a:p>
              <a:pPr algn="ctr"/>
              <a:r>
                <a:rPr lang="en-GB" sz="1200" b="1">
                  <a:solidFill>
                    <a:srgbClr val="003088"/>
                  </a:solidFill>
                  <a:latin typeface="Arial" panose="020B0604020202020204" pitchFamily="34" charset="0"/>
                  <a:ea typeface="Roboto Condensed" panose="02000000000000000000" pitchFamily="2" charset="0"/>
                  <a:cs typeface="Arial" panose="020B0604020202020204" pitchFamily="34" charset="0"/>
                </a:rPr>
                <a:t>publications</a:t>
              </a:r>
              <a:endParaRPr lang="en-GB" sz="1600" b="1">
                <a:solidFill>
                  <a:srgbClr val="003088"/>
                </a:solidFill>
                <a:latin typeface="Arial" panose="020B0604020202020204" pitchFamily="34" charset="0"/>
                <a:ea typeface="Roboto Condensed" panose="02000000000000000000" pitchFamily="2" charset="0"/>
                <a:cs typeface="Arial" panose="020B0604020202020204" pitchFamily="34" charset="0"/>
              </a:endParaRPr>
            </a:p>
          </p:txBody>
        </p:sp>
        <p:sp>
          <p:nvSpPr>
            <p:cNvPr id="30" name="TextBox 29">
              <a:extLst>
                <a:ext uri="{FF2B5EF4-FFF2-40B4-BE49-F238E27FC236}">
                  <a16:creationId xmlns:a16="http://schemas.microsoft.com/office/drawing/2014/main" id="{673F137C-ADE7-3CE0-3874-3C573942A5B9}"/>
                </a:ext>
              </a:extLst>
            </p:cNvPr>
            <p:cNvSpPr txBox="1"/>
            <p:nvPr/>
          </p:nvSpPr>
          <p:spPr>
            <a:xfrm>
              <a:off x="8081024" y="5306430"/>
              <a:ext cx="1840496" cy="429972"/>
            </a:xfrm>
            <a:prstGeom prst="rect">
              <a:avLst/>
            </a:prstGeom>
            <a:noFill/>
          </p:spPr>
          <p:txBody>
            <a:bodyPr wrap="square" rtlCol="0">
              <a:spAutoFit/>
            </a:bodyPr>
            <a:lstStyle/>
            <a:p>
              <a:pPr algn="ctr"/>
              <a:r>
                <a:rPr lang="en-GB" sz="1600">
                  <a:solidFill>
                    <a:srgbClr val="676767"/>
                  </a:solidFill>
                  <a:latin typeface="Arial" panose="020B0604020202020204" pitchFamily="34" charset="0"/>
                  <a:ea typeface="Roboto Condensed" panose="02000000000000000000" pitchFamily="2" charset="0"/>
                  <a:cs typeface="Arial" panose="020B0604020202020204" pitchFamily="34" charset="0"/>
                </a:rPr>
                <a:t>from</a:t>
              </a:r>
            </a:p>
          </p:txBody>
        </p:sp>
        <p:sp>
          <p:nvSpPr>
            <p:cNvPr id="31" name="TextBox 30">
              <a:extLst>
                <a:ext uri="{FF2B5EF4-FFF2-40B4-BE49-F238E27FC236}">
                  <a16:creationId xmlns:a16="http://schemas.microsoft.com/office/drawing/2014/main" id="{29CA5383-A8FB-D141-E762-B9F3DCD9E391}"/>
                </a:ext>
              </a:extLst>
            </p:cNvPr>
            <p:cNvSpPr txBox="1"/>
            <p:nvPr/>
          </p:nvSpPr>
          <p:spPr>
            <a:xfrm>
              <a:off x="10665490" y="5280257"/>
              <a:ext cx="1840496" cy="429972"/>
            </a:xfrm>
            <a:prstGeom prst="rect">
              <a:avLst/>
            </a:prstGeom>
            <a:noFill/>
          </p:spPr>
          <p:txBody>
            <a:bodyPr wrap="square" rtlCol="0">
              <a:spAutoFit/>
            </a:bodyPr>
            <a:lstStyle/>
            <a:p>
              <a:pPr algn="ctr"/>
              <a:r>
                <a:rPr lang="en-GB" sz="1600">
                  <a:solidFill>
                    <a:srgbClr val="676767"/>
                  </a:solidFill>
                  <a:latin typeface="Arial" panose="020B0604020202020204" pitchFamily="34" charset="0"/>
                  <a:ea typeface="Roboto Condensed" panose="02000000000000000000" pitchFamily="2" charset="0"/>
                  <a:cs typeface="Arial" panose="020B0604020202020204" pitchFamily="34" charset="0"/>
                </a:rPr>
                <a:t>generating</a:t>
              </a:r>
            </a:p>
          </p:txBody>
        </p:sp>
      </p:grpSp>
      <p:sp>
        <p:nvSpPr>
          <p:cNvPr id="34" name="TextBox 33">
            <a:extLst>
              <a:ext uri="{FF2B5EF4-FFF2-40B4-BE49-F238E27FC236}">
                <a16:creationId xmlns:a16="http://schemas.microsoft.com/office/drawing/2014/main" id="{10F3C408-94E2-C4AE-E249-6E9635793B8E}"/>
              </a:ext>
            </a:extLst>
          </p:cNvPr>
          <p:cNvSpPr txBox="1"/>
          <p:nvPr/>
        </p:nvSpPr>
        <p:spPr>
          <a:xfrm>
            <a:off x="161254" y="2547663"/>
            <a:ext cx="7503794" cy="420628"/>
          </a:xfrm>
          <a:prstGeom prst="rect">
            <a:avLst/>
          </a:prstGeom>
          <a:noFill/>
        </p:spPr>
        <p:txBody>
          <a:bodyPr wrap="square" rtlCol="0">
            <a:spAutoFit/>
          </a:bodyPr>
          <a:lstStyle/>
          <a:p>
            <a:r>
              <a:rPr lang="en-GB" sz="3200" b="1" i="0" u="none" strike="noStrike" baseline="30000">
                <a:solidFill>
                  <a:schemeClr val="accent1"/>
                </a:solidFill>
                <a:latin typeface="Arial" panose="020B0604020202020204" pitchFamily="34" charset="0"/>
                <a:cs typeface="Arial" panose="020B0604020202020204" pitchFamily="34" charset="0"/>
              </a:rPr>
              <a:t>A typical year at ISIS…</a:t>
            </a:r>
          </a:p>
        </p:txBody>
      </p:sp>
      <p:grpSp>
        <p:nvGrpSpPr>
          <p:cNvPr id="14" name="Group 13">
            <a:extLst>
              <a:ext uri="{FF2B5EF4-FFF2-40B4-BE49-F238E27FC236}">
                <a16:creationId xmlns:a16="http://schemas.microsoft.com/office/drawing/2014/main" id="{82686465-F036-D5CB-26AE-C555D0630364}"/>
              </a:ext>
            </a:extLst>
          </p:cNvPr>
          <p:cNvGrpSpPr/>
          <p:nvPr/>
        </p:nvGrpSpPr>
        <p:grpSpPr>
          <a:xfrm>
            <a:off x="-175609" y="2950464"/>
            <a:ext cx="8618585" cy="1514299"/>
            <a:chOff x="-175609" y="2971730"/>
            <a:chExt cx="8618585" cy="1514299"/>
          </a:xfrm>
        </p:grpSpPr>
        <p:pic>
          <p:nvPicPr>
            <p:cNvPr id="26" name="Picture 25">
              <a:extLst>
                <a:ext uri="{FF2B5EF4-FFF2-40B4-BE49-F238E27FC236}">
                  <a16:creationId xmlns:a16="http://schemas.microsoft.com/office/drawing/2014/main" id="{4D26C3AB-5F65-53EE-F076-32D4A4E59DC2}"/>
                </a:ext>
              </a:extLst>
            </p:cNvPr>
            <p:cNvPicPr>
              <a:picLocks noChangeAspect="1"/>
            </p:cNvPicPr>
            <p:nvPr/>
          </p:nvPicPr>
          <p:blipFill>
            <a:blip r:embed="rId5">
              <a:clrChange>
                <a:clrFrom>
                  <a:srgbClr val="000000">
                    <a:alpha val="0"/>
                  </a:srgbClr>
                </a:clrFrom>
                <a:clrTo>
                  <a:srgbClr val="000000">
                    <a:alpha val="0"/>
                  </a:srgbClr>
                </a:clrTo>
              </a:clrChange>
              <a:duotone>
                <a:schemeClr val="accent3">
                  <a:shade val="45000"/>
                  <a:satMod val="135000"/>
                </a:schemeClr>
                <a:prstClr val="white"/>
              </a:duotone>
            </a:blip>
            <a:stretch>
              <a:fillRect/>
            </a:stretch>
          </p:blipFill>
          <p:spPr>
            <a:xfrm>
              <a:off x="3175655" y="2971730"/>
              <a:ext cx="707782" cy="707784"/>
            </a:xfrm>
            <a:prstGeom prst="rect">
              <a:avLst/>
            </a:prstGeom>
          </p:spPr>
        </p:pic>
        <p:sp>
          <p:nvSpPr>
            <p:cNvPr id="27" name="TextBox 26">
              <a:extLst>
                <a:ext uri="{FF2B5EF4-FFF2-40B4-BE49-F238E27FC236}">
                  <a16:creationId xmlns:a16="http://schemas.microsoft.com/office/drawing/2014/main" id="{49C8154F-7C06-FFFD-D60D-999352869058}"/>
                </a:ext>
              </a:extLst>
            </p:cNvPr>
            <p:cNvSpPr txBox="1"/>
            <p:nvPr/>
          </p:nvSpPr>
          <p:spPr>
            <a:xfrm>
              <a:off x="2550703" y="3586996"/>
              <a:ext cx="1880102" cy="899033"/>
            </a:xfrm>
            <a:prstGeom prst="rect">
              <a:avLst/>
            </a:prstGeom>
            <a:noFill/>
          </p:spPr>
          <p:txBody>
            <a:bodyPr wrap="square" rtlCol="0">
              <a:spAutoFit/>
            </a:bodyPr>
            <a:lstStyle/>
            <a:p>
              <a:pPr algn="ctr"/>
              <a:r>
                <a:rPr lang="en-GB" sz="2800" b="1" dirty="0">
                  <a:solidFill>
                    <a:srgbClr val="FF9D1B"/>
                  </a:solidFill>
                  <a:latin typeface="Arial" panose="020B0604020202020204" pitchFamily="34" charset="0"/>
                  <a:ea typeface="Roboto Condensed" panose="02000000000000000000" pitchFamily="2" charset="0"/>
                  <a:cs typeface="Arial" panose="020B0604020202020204" pitchFamily="34" charset="0"/>
                </a:rPr>
                <a:t>1200</a:t>
              </a:r>
              <a:r>
                <a:rPr lang="en-GB" sz="1600" b="1" dirty="0">
                  <a:solidFill>
                    <a:srgbClr val="003088"/>
                  </a:solidFill>
                  <a:latin typeface="Arial" panose="020B0604020202020204" pitchFamily="34" charset="0"/>
                  <a:ea typeface="Roboto Condensed" panose="02000000000000000000" pitchFamily="2" charset="0"/>
                  <a:cs typeface="Arial" panose="020B0604020202020204" pitchFamily="34" charset="0"/>
                </a:rPr>
                <a:t> </a:t>
              </a:r>
              <a:r>
                <a:rPr lang="en-GB" sz="1200" b="1" dirty="0">
                  <a:solidFill>
                    <a:srgbClr val="003088"/>
                  </a:solidFill>
                  <a:latin typeface="Arial" panose="020B0604020202020204" pitchFamily="34" charset="0"/>
                  <a:ea typeface="Roboto Condensed" panose="02000000000000000000" pitchFamily="2" charset="0"/>
                  <a:cs typeface="Arial" panose="020B0604020202020204" pitchFamily="34" charset="0"/>
                </a:rPr>
                <a:t>experiments</a:t>
              </a:r>
              <a:endParaRPr lang="en-GB" sz="1600" b="1" dirty="0">
                <a:solidFill>
                  <a:srgbClr val="003088"/>
                </a:solidFill>
                <a:latin typeface="Arial" panose="020B0604020202020204" pitchFamily="34" charset="0"/>
                <a:ea typeface="Roboto Condensed" panose="02000000000000000000" pitchFamily="2" charset="0"/>
                <a:cs typeface="Arial" panose="020B0604020202020204" pitchFamily="34" charset="0"/>
              </a:endParaRPr>
            </a:p>
          </p:txBody>
        </p:sp>
        <p:sp>
          <p:nvSpPr>
            <p:cNvPr id="7" name="TextBox 6">
              <a:extLst>
                <a:ext uri="{FF2B5EF4-FFF2-40B4-BE49-F238E27FC236}">
                  <a16:creationId xmlns:a16="http://schemas.microsoft.com/office/drawing/2014/main" id="{4C5F2BE0-3D72-A8C1-635B-531F393F40F7}"/>
                </a:ext>
              </a:extLst>
            </p:cNvPr>
            <p:cNvSpPr txBox="1"/>
            <p:nvPr/>
          </p:nvSpPr>
          <p:spPr>
            <a:xfrm>
              <a:off x="1280444" y="3689372"/>
              <a:ext cx="1840496" cy="429972"/>
            </a:xfrm>
            <a:prstGeom prst="rect">
              <a:avLst/>
            </a:prstGeom>
            <a:noFill/>
          </p:spPr>
          <p:txBody>
            <a:bodyPr wrap="square" rtlCol="0">
              <a:spAutoFit/>
            </a:bodyPr>
            <a:lstStyle/>
            <a:p>
              <a:pPr algn="ctr"/>
              <a:r>
                <a:rPr lang="en-GB" sz="1600">
                  <a:solidFill>
                    <a:srgbClr val="676767"/>
                  </a:solidFill>
                  <a:latin typeface="Arial" panose="020B0604020202020204" pitchFamily="34" charset="0"/>
                  <a:ea typeface="Roboto Condensed" panose="02000000000000000000" pitchFamily="2" charset="0"/>
                  <a:cs typeface="Arial" panose="020B0604020202020204" pitchFamily="34" charset="0"/>
                </a:rPr>
                <a:t>hosting</a:t>
              </a:r>
            </a:p>
          </p:txBody>
        </p:sp>
        <p:pic>
          <p:nvPicPr>
            <p:cNvPr id="18" name="Graphic 17">
              <a:extLst>
                <a:ext uri="{FF2B5EF4-FFF2-40B4-BE49-F238E27FC236}">
                  <a16:creationId xmlns:a16="http://schemas.microsoft.com/office/drawing/2014/main" id="{A8949AE8-4F86-D2DC-BACE-A27BD4A884C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8941">
              <a:off x="387421" y="3070540"/>
              <a:ext cx="628462" cy="628462"/>
            </a:xfrm>
            <a:prstGeom prst="rect">
              <a:avLst/>
            </a:prstGeom>
          </p:spPr>
        </p:pic>
        <p:sp>
          <p:nvSpPr>
            <p:cNvPr id="19" name="TextBox 18">
              <a:extLst>
                <a:ext uri="{FF2B5EF4-FFF2-40B4-BE49-F238E27FC236}">
                  <a16:creationId xmlns:a16="http://schemas.microsoft.com/office/drawing/2014/main" id="{CAA773FF-FAFD-5D1C-08A8-E5E9A938838F}"/>
                </a:ext>
              </a:extLst>
            </p:cNvPr>
            <p:cNvSpPr txBox="1"/>
            <p:nvPr/>
          </p:nvSpPr>
          <p:spPr>
            <a:xfrm>
              <a:off x="-175609" y="3586996"/>
              <a:ext cx="1880101" cy="707886"/>
            </a:xfrm>
            <a:prstGeom prst="rect">
              <a:avLst/>
            </a:prstGeom>
            <a:noFill/>
          </p:spPr>
          <p:txBody>
            <a:bodyPr wrap="square" rtlCol="0">
              <a:spAutoFit/>
            </a:bodyPr>
            <a:lstStyle/>
            <a:p>
              <a:pPr algn="ctr"/>
              <a:r>
                <a:rPr lang="en-GB" sz="2800" b="1" dirty="0">
                  <a:solidFill>
                    <a:srgbClr val="FF9D1B"/>
                  </a:solidFill>
                  <a:latin typeface="Arial" panose="020B0604020202020204" pitchFamily="34" charset="0"/>
                  <a:ea typeface="Roboto Condensed" panose="02000000000000000000" pitchFamily="2" charset="0"/>
                  <a:cs typeface="Arial" panose="020B0604020202020204" pitchFamily="34" charset="0"/>
                </a:rPr>
                <a:t>&gt;35</a:t>
              </a:r>
              <a:endParaRPr lang="en-GB" sz="1400" b="1" dirty="0">
                <a:solidFill>
                  <a:srgbClr val="FF9D1B"/>
                </a:solidFill>
                <a:latin typeface="Arial" panose="020B0604020202020204" pitchFamily="34" charset="0"/>
                <a:ea typeface="Roboto Condensed" panose="02000000000000000000" pitchFamily="2" charset="0"/>
                <a:cs typeface="Arial" panose="020B0604020202020204" pitchFamily="34" charset="0"/>
              </a:endParaRPr>
            </a:p>
            <a:p>
              <a:pPr algn="ctr"/>
              <a:r>
                <a:rPr lang="en-GB" sz="1200" b="1" dirty="0">
                  <a:solidFill>
                    <a:srgbClr val="003088"/>
                  </a:solidFill>
                  <a:latin typeface="Arial" panose="020B0604020202020204" pitchFamily="34" charset="0"/>
                  <a:ea typeface="Roboto Condensed" panose="02000000000000000000" pitchFamily="2" charset="0"/>
                  <a:cs typeface="Arial" panose="020B0604020202020204" pitchFamily="34" charset="0"/>
                </a:rPr>
                <a:t>instruments</a:t>
              </a:r>
              <a:endParaRPr lang="en-GB" sz="1400" b="1" dirty="0">
                <a:solidFill>
                  <a:srgbClr val="003088"/>
                </a:solidFill>
                <a:latin typeface="Arial" panose="020B0604020202020204" pitchFamily="34" charset="0"/>
                <a:ea typeface="Roboto Condensed" panose="02000000000000000000" pitchFamily="2" charset="0"/>
                <a:cs typeface="Arial" panose="020B0604020202020204" pitchFamily="34" charset="0"/>
              </a:endParaRPr>
            </a:p>
          </p:txBody>
        </p:sp>
        <p:pic>
          <p:nvPicPr>
            <p:cNvPr id="13" name="Graphic 12">
              <a:extLst>
                <a:ext uri="{FF2B5EF4-FFF2-40B4-BE49-F238E27FC236}">
                  <a16:creationId xmlns:a16="http://schemas.microsoft.com/office/drawing/2014/main" id="{2639C3E2-5AC0-42B7-9EAE-9B67ADEE8F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24211" y="3020907"/>
              <a:ext cx="598244" cy="628462"/>
            </a:xfrm>
            <a:prstGeom prst="rect">
              <a:avLst/>
            </a:prstGeom>
          </p:spPr>
        </p:pic>
        <p:sp>
          <p:nvSpPr>
            <p:cNvPr id="17" name="TextBox 16">
              <a:extLst>
                <a:ext uri="{FF2B5EF4-FFF2-40B4-BE49-F238E27FC236}">
                  <a16:creationId xmlns:a16="http://schemas.microsoft.com/office/drawing/2014/main" id="{4804CAEB-66D2-DDF5-6837-5A24F1AA786D}"/>
                </a:ext>
              </a:extLst>
            </p:cNvPr>
            <p:cNvSpPr txBox="1"/>
            <p:nvPr/>
          </p:nvSpPr>
          <p:spPr>
            <a:xfrm>
              <a:off x="5277017" y="3586996"/>
              <a:ext cx="1880101" cy="899033"/>
            </a:xfrm>
            <a:prstGeom prst="rect">
              <a:avLst/>
            </a:prstGeom>
            <a:noFill/>
          </p:spPr>
          <p:txBody>
            <a:bodyPr wrap="square" rtlCol="0">
              <a:spAutoFit/>
            </a:bodyPr>
            <a:lstStyle/>
            <a:p>
              <a:pPr algn="ctr"/>
              <a:r>
                <a:rPr lang="en-GB" sz="2800" b="1">
                  <a:solidFill>
                    <a:srgbClr val="FF9D1B"/>
                  </a:solidFill>
                  <a:latin typeface="Arial" panose="020B0604020202020204" pitchFamily="34" charset="0"/>
                  <a:ea typeface="Roboto Condensed" panose="02000000000000000000" pitchFamily="2" charset="0"/>
                  <a:cs typeface="Arial" panose="020B0604020202020204" pitchFamily="34" charset="0"/>
                </a:rPr>
                <a:t>600</a:t>
              </a:r>
              <a:r>
                <a:rPr lang="en-GB" sz="1600" b="1">
                  <a:solidFill>
                    <a:srgbClr val="003088"/>
                  </a:solidFill>
                  <a:latin typeface="Arial" panose="020B0604020202020204" pitchFamily="34" charset="0"/>
                  <a:ea typeface="Roboto Condensed" panose="02000000000000000000" pitchFamily="2" charset="0"/>
                  <a:cs typeface="Arial" panose="020B0604020202020204" pitchFamily="34" charset="0"/>
                </a:rPr>
                <a:t> </a:t>
              </a:r>
              <a:br>
                <a:rPr lang="en-GB" sz="1200" b="1">
                  <a:solidFill>
                    <a:srgbClr val="003088"/>
                  </a:solidFill>
                  <a:latin typeface="Arial" panose="020B0604020202020204" pitchFamily="34" charset="0"/>
                  <a:ea typeface="Roboto Condensed" panose="02000000000000000000" pitchFamily="2" charset="0"/>
                  <a:cs typeface="Arial" panose="020B0604020202020204" pitchFamily="34" charset="0"/>
                </a:rPr>
              </a:br>
              <a:r>
                <a:rPr lang="en-GB" sz="1200" b="1">
                  <a:solidFill>
                    <a:srgbClr val="003088"/>
                  </a:solidFill>
                  <a:latin typeface="Arial" panose="020B0604020202020204" pitchFamily="34" charset="0"/>
                  <a:ea typeface="Roboto Condensed" panose="02000000000000000000" pitchFamily="2" charset="0"/>
                  <a:cs typeface="Arial" panose="020B0604020202020204" pitchFamily="34" charset="0"/>
                </a:rPr>
                <a:t>staff</a:t>
              </a:r>
              <a:endParaRPr lang="en-GB" sz="1600" b="1">
                <a:solidFill>
                  <a:srgbClr val="003088"/>
                </a:solidFill>
                <a:latin typeface="Arial" panose="020B0604020202020204" pitchFamily="34" charset="0"/>
                <a:ea typeface="Roboto Condensed" panose="02000000000000000000" pitchFamily="2" charset="0"/>
                <a:cs typeface="Arial" panose="020B0604020202020204" pitchFamily="34" charset="0"/>
              </a:endParaRPr>
            </a:p>
          </p:txBody>
        </p:sp>
        <p:sp>
          <p:nvSpPr>
            <p:cNvPr id="12" name="TextBox 11">
              <a:extLst>
                <a:ext uri="{FF2B5EF4-FFF2-40B4-BE49-F238E27FC236}">
                  <a16:creationId xmlns:a16="http://schemas.microsoft.com/office/drawing/2014/main" id="{2AE3E000-E8B4-D8B3-2C3E-BDD2F4858B53}"/>
                </a:ext>
              </a:extLst>
            </p:cNvPr>
            <p:cNvSpPr txBox="1"/>
            <p:nvPr/>
          </p:nvSpPr>
          <p:spPr>
            <a:xfrm>
              <a:off x="3972968" y="3689372"/>
              <a:ext cx="1840496" cy="429972"/>
            </a:xfrm>
            <a:prstGeom prst="rect">
              <a:avLst/>
            </a:prstGeom>
            <a:noFill/>
          </p:spPr>
          <p:txBody>
            <a:bodyPr wrap="square" rtlCol="0">
              <a:spAutoFit/>
            </a:bodyPr>
            <a:lstStyle/>
            <a:p>
              <a:pPr algn="ctr"/>
              <a:r>
                <a:rPr lang="en-GB" sz="1600">
                  <a:solidFill>
                    <a:srgbClr val="676767"/>
                  </a:solidFill>
                  <a:latin typeface="Arial" panose="020B0604020202020204" pitchFamily="34" charset="0"/>
                  <a:ea typeface="Roboto Condensed" panose="02000000000000000000" pitchFamily="2" charset="0"/>
                  <a:cs typeface="Arial" panose="020B0604020202020204" pitchFamily="34" charset="0"/>
                </a:rPr>
                <a:t>enabled by</a:t>
              </a:r>
            </a:p>
          </p:txBody>
        </p:sp>
        <p:sp>
          <p:nvSpPr>
            <p:cNvPr id="9" name="TextBox 8">
              <a:extLst>
                <a:ext uri="{FF2B5EF4-FFF2-40B4-BE49-F238E27FC236}">
                  <a16:creationId xmlns:a16="http://schemas.microsoft.com/office/drawing/2014/main" id="{B379B44F-40F2-6E2E-E743-958EBC0BDA2C}"/>
                </a:ext>
              </a:extLst>
            </p:cNvPr>
            <p:cNvSpPr txBox="1"/>
            <p:nvPr/>
          </p:nvSpPr>
          <p:spPr>
            <a:xfrm>
              <a:off x="6602480" y="3689372"/>
              <a:ext cx="1840496" cy="338554"/>
            </a:xfrm>
            <a:prstGeom prst="rect">
              <a:avLst/>
            </a:prstGeom>
            <a:noFill/>
          </p:spPr>
          <p:txBody>
            <a:bodyPr wrap="square" rtlCol="0">
              <a:spAutoFit/>
            </a:bodyPr>
            <a:lstStyle/>
            <a:p>
              <a:pPr algn="ctr"/>
              <a:r>
                <a:rPr lang="en-GB" sz="1600">
                  <a:solidFill>
                    <a:srgbClr val="676767"/>
                  </a:solidFill>
                  <a:latin typeface="Arial" panose="020B0604020202020204" pitchFamily="34" charset="0"/>
                  <a:ea typeface="Roboto Condensed" panose="02000000000000000000" pitchFamily="2" charset="0"/>
                  <a:cs typeface="Arial" panose="020B0604020202020204" pitchFamily="34" charset="0"/>
                </a:rPr>
                <a:t>for…</a:t>
              </a:r>
            </a:p>
          </p:txBody>
        </p:sp>
      </p:grpSp>
    </p:spTree>
    <p:extLst>
      <p:ext uri="{BB962C8B-B14F-4D97-AF65-F5344CB8AC3E}">
        <p14:creationId xmlns:p14="http://schemas.microsoft.com/office/powerpoint/2010/main" val="75336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F79119AD-59C5-58E7-9D6F-9B05A8A8857B}"/>
              </a:ext>
            </a:extLst>
          </p:cNvPr>
          <p:cNvGrpSpPr/>
          <p:nvPr/>
        </p:nvGrpSpPr>
        <p:grpSpPr>
          <a:xfrm>
            <a:off x="1024950" y="-2"/>
            <a:ext cx="11167050" cy="5540241"/>
            <a:chOff x="0" y="1473565"/>
            <a:chExt cx="11167050" cy="5540241"/>
          </a:xfrm>
        </p:grpSpPr>
        <p:pic>
          <p:nvPicPr>
            <p:cNvPr id="15" name="Picture 14" descr="An aerial view of a city&#10;&#10;Description automatically generated with medium confidence">
              <a:extLst>
                <a:ext uri="{FF2B5EF4-FFF2-40B4-BE49-F238E27FC236}">
                  <a16:creationId xmlns:a16="http://schemas.microsoft.com/office/drawing/2014/main" id="{5E5E3555-0E9E-0957-2575-759E9EA7090B}"/>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a:stretch/>
          </p:blipFill>
          <p:spPr>
            <a:xfrm rot="10800000">
              <a:off x="0" y="1473565"/>
              <a:ext cx="11167050" cy="5540241"/>
            </a:xfrm>
            <a:prstGeom prst="rect">
              <a:avLst/>
            </a:prstGeom>
          </p:spPr>
        </p:pic>
        <p:grpSp>
          <p:nvGrpSpPr>
            <p:cNvPr id="21" name="Group 20">
              <a:extLst>
                <a:ext uri="{FF2B5EF4-FFF2-40B4-BE49-F238E27FC236}">
                  <a16:creationId xmlns:a16="http://schemas.microsoft.com/office/drawing/2014/main" id="{8E200A16-2F56-9CDE-A115-E95244BEE2C7}"/>
                </a:ext>
              </a:extLst>
            </p:cNvPr>
            <p:cNvGrpSpPr/>
            <p:nvPr/>
          </p:nvGrpSpPr>
          <p:grpSpPr>
            <a:xfrm>
              <a:off x="4456344" y="2454182"/>
              <a:ext cx="4010644" cy="3858672"/>
              <a:chOff x="4456344" y="2454182"/>
              <a:chExt cx="4010644" cy="3858672"/>
            </a:xfrm>
          </p:grpSpPr>
          <p:grpSp>
            <p:nvGrpSpPr>
              <p:cNvPr id="22" name="Group 21">
                <a:extLst>
                  <a:ext uri="{FF2B5EF4-FFF2-40B4-BE49-F238E27FC236}">
                    <a16:creationId xmlns:a16="http://schemas.microsoft.com/office/drawing/2014/main" id="{3B3A2BB2-2E0F-CBA0-C3F1-9FF347123ADC}"/>
                  </a:ext>
                </a:extLst>
              </p:cNvPr>
              <p:cNvGrpSpPr/>
              <p:nvPr/>
            </p:nvGrpSpPr>
            <p:grpSpPr>
              <a:xfrm rot="-60000">
                <a:off x="4456344" y="2454182"/>
                <a:ext cx="4010644" cy="3858672"/>
                <a:chOff x="3715657" y="2409372"/>
                <a:chExt cx="4178663" cy="4034399"/>
              </a:xfrm>
            </p:grpSpPr>
            <p:sp>
              <p:nvSpPr>
                <p:cNvPr id="28" name="Oval 27">
                  <a:extLst>
                    <a:ext uri="{FF2B5EF4-FFF2-40B4-BE49-F238E27FC236}">
                      <a16:creationId xmlns:a16="http://schemas.microsoft.com/office/drawing/2014/main" id="{75024DB4-E63D-5605-E797-388EF5A8B94A}"/>
                    </a:ext>
                  </a:extLst>
                </p:cNvPr>
                <p:cNvSpPr/>
                <p:nvPr/>
              </p:nvSpPr>
              <p:spPr>
                <a:xfrm>
                  <a:off x="5470534" y="5135831"/>
                  <a:ext cx="1307940" cy="1307940"/>
                </a:xfrm>
                <a:prstGeom prst="ellipse">
                  <a:avLst/>
                </a:prstGeom>
                <a:noFill/>
                <a:ln w="57150">
                  <a:solidFill>
                    <a:srgbClr val="FBBB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AE6EA8AC-0841-1C32-0ADB-DC349A460FFC}"/>
                    </a:ext>
                  </a:extLst>
                </p:cNvPr>
                <p:cNvCxnSpPr>
                  <a:cxnSpLocks/>
                </p:cNvCxnSpPr>
                <p:nvPr/>
              </p:nvCxnSpPr>
              <p:spPr>
                <a:xfrm flipV="1">
                  <a:off x="5753100" y="2724338"/>
                  <a:ext cx="1952625" cy="2533462"/>
                </a:xfrm>
                <a:prstGeom prst="line">
                  <a:avLst/>
                </a:prstGeom>
                <a:ln w="57150">
                  <a:solidFill>
                    <a:srgbClr val="FBBB10"/>
                  </a:solidFill>
                  <a:tailEnd type="ova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E673ABC-26EE-E876-3DE7-455146C09406}"/>
                    </a:ext>
                  </a:extLst>
                </p:cNvPr>
                <p:cNvCxnSpPr>
                  <a:cxnSpLocks/>
                </p:cNvCxnSpPr>
                <p:nvPr/>
              </p:nvCxnSpPr>
              <p:spPr>
                <a:xfrm flipH="1" flipV="1">
                  <a:off x="5141119" y="4917281"/>
                  <a:ext cx="339567" cy="758349"/>
                </a:xfrm>
                <a:prstGeom prst="line">
                  <a:avLst/>
                </a:prstGeom>
                <a:ln w="57150">
                  <a:solidFill>
                    <a:srgbClr val="FBBB1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4EC3263-7B67-1BA1-EFCC-FFA182F08C4E}"/>
                    </a:ext>
                  </a:extLst>
                </p:cNvPr>
                <p:cNvCxnSpPr>
                  <a:cxnSpLocks/>
                </p:cNvCxnSpPr>
                <p:nvPr/>
              </p:nvCxnSpPr>
              <p:spPr>
                <a:xfrm flipH="1" flipV="1">
                  <a:off x="3715657" y="2409372"/>
                  <a:ext cx="580118" cy="1734003"/>
                </a:xfrm>
                <a:prstGeom prst="line">
                  <a:avLst/>
                </a:prstGeom>
                <a:ln w="57150">
                  <a:solidFill>
                    <a:srgbClr val="FBBB10"/>
                  </a:solidFill>
                  <a:tailEnd type="ova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06960E8-1D4E-4D80-5D6E-DE2F4A160AA9}"/>
                    </a:ext>
                  </a:extLst>
                </p:cNvPr>
                <p:cNvCxnSpPr>
                  <a:cxnSpLocks/>
                </p:cNvCxnSpPr>
                <p:nvPr/>
              </p:nvCxnSpPr>
              <p:spPr>
                <a:xfrm flipH="1" flipV="1">
                  <a:off x="4295775" y="4143375"/>
                  <a:ext cx="864394" cy="795338"/>
                </a:xfrm>
                <a:prstGeom prst="line">
                  <a:avLst/>
                </a:prstGeom>
                <a:ln w="57150">
                  <a:solidFill>
                    <a:srgbClr val="FBBB1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64A9A11-C1E1-DFAD-1AFA-617CE9802E47}"/>
                    </a:ext>
                  </a:extLst>
                </p:cNvPr>
                <p:cNvCxnSpPr>
                  <a:cxnSpLocks/>
                </p:cNvCxnSpPr>
                <p:nvPr/>
              </p:nvCxnSpPr>
              <p:spPr>
                <a:xfrm flipH="1">
                  <a:off x="6692356" y="5387420"/>
                  <a:ext cx="1201964" cy="731864"/>
                </a:xfrm>
                <a:prstGeom prst="line">
                  <a:avLst/>
                </a:prstGeom>
                <a:ln w="57150">
                  <a:solidFill>
                    <a:srgbClr val="FBBB10"/>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0A4C4E31-02C8-6CC4-7D21-3ED58A104F35}"/>
                  </a:ext>
                </a:extLst>
              </p:cNvPr>
              <p:cNvCxnSpPr>
                <a:cxnSpLocks/>
              </p:cNvCxnSpPr>
              <p:nvPr/>
            </p:nvCxnSpPr>
            <p:spPr>
              <a:xfrm flipH="1">
                <a:off x="7733943" y="5540650"/>
                <a:ext cx="285888" cy="173467"/>
              </a:xfrm>
              <a:prstGeom prst="line">
                <a:avLst/>
              </a:prstGeom>
              <a:ln w="57150">
                <a:solidFill>
                  <a:srgbClr val="FBBB10"/>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45FC2BD-C430-5DDE-3E86-9F133509BEB7}"/>
                  </a:ext>
                </a:extLst>
              </p:cNvPr>
              <p:cNvCxnSpPr>
                <a:cxnSpLocks/>
              </p:cNvCxnSpPr>
              <p:nvPr/>
            </p:nvCxnSpPr>
            <p:spPr>
              <a:xfrm flipV="1">
                <a:off x="6666040" y="4703862"/>
                <a:ext cx="115477" cy="154352"/>
              </a:xfrm>
              <a:prstGeom prst="line">
                <a:avLst/>
              </a:prstGeom>
              <a:ln w="57150">
                <a:solidFill>
                  <a:srgbClr val="FBBB10"/>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FA29E91-A7D1-A00C-AA86-3EBEE27D8A39}"/>
                  </a:ext>
                </a:extLst>
              </p:cNvPr>
              <p:cNvCxnSpPr>
                <a:cxnSpLocks/>
              </p:cNvCxnSpPr>
              <p:nvPr/>
            </p:nvCxnSpPr>
            <p:spPr>
              <a:xfrm flipH="1" flipV="1">
                <a:off x="5490116" y="4563671"/>
                <a:ext cx="164559" cy="140191"/>
              </a:xfrm>
              <a:prstGeom prst="line">
                <a:avLst/>
              </a:prstGeom>
              <a:ln w="57150">
                <a:solidFill>
                  <a:srgbClr val="FBBB10"/>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3B2C303-45A6-2A76-CA72-5B3E0BAFBB8E}"/>
                  </a:ext>
                </a:extLst>
              </p:cNvPr>
              <p:cNvCxnSpPr>
                <a:cxnSpLocks/>
              </p:cNvCxnSpPr>
              <p:nvPr/>
            </p:nvCxnSpPr>
            <p:spPr>
              <a:xfrm flipH="1" flipV="1">
                <a:off x="4533499" y="2791326"/>
                <a:ext cx="182305" cy="522400"/>
              </a:xfrm>
              <a:prstGeom prst="line">
                <a:avLst/>
              </a:prstGeom>
              <a:ln w="57150">
                <a:solidFill>
                  <a:srgbClr val="FBBB10"/>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38D7BFD-3E51-F681-67AB-7E3AA8657668}"/>
                  </a:ext>
                </a:extLst>
              </p:cNvPr>
              <p:cNvCxnSpPr>
                <a:cxnSpLocks/>
              </p:cNvCxnSpPr>
              <p:nvPr/>
            </p:nvCxnSpPr>
            <p:spPr>
              <a:xfrm flipV="1">
                <a:off x="7972425" y="2980855"/>
                <a:ext cx="78317" cy="114770"/>
              </a:xfrm>
              <a:prstGeom prst="line">
                <a:avLst/>
              </a:prstGeom>
              <a:ln w="57150">
                <a:solidFill>
                  <a:srgbClr val="FBBB10"/>
                </a:solidFill>
                <a:headEnd type="none"/>
                <a:tailEnd type="arrow"/>
              </a:ln>
            </p:spPr>
            <p:style>
              <a:lnRef idx="1">
                <a:schemeClr val="accent1"/>
              </a:lnRef>
              <a:fillRef idx="0">
                <a:schemeClr val="accent1"/>
              </a:fillRef>
              <a:effectRef idx="0">
                <a:schemeClr val="accent1"/>
              </a:effectRef>
              <a:fontRef idx="minor">
                <a:schemeClr val="tx1"/>
              </a:fontRef>
            </p:style>
          </p:cxnSp>
        </p:grpSp>
      </p:grpSp>
      <p:sp>
        <p:nvSpPr>
          <p:cNvPr id="18" name="Right Triangle 17">
            <a:extLst>
              <a:ext uri="{FF2B5EF4-FFF2-40B4-BE49-F238E27FC236}">
                <a16:creationId xmlns:a16="http://schemas.microsoft.com/office/drawing/2014/main" id="{67052EB7-6CF2-714F-5549-8AE75831187B}"/>
              </a:ext>
            </a:extLst>
          </p:cNvPr>
          <p:cNvSpPr/>
          <p:nvPr/>
        </p:nvSpPr>
        <p:spPr>
          <a:xfrm rot="16200000" flipH="1" flipV="1">
            <a:off x="-558960" y="1431766"/>
            <a:ext cx="5876923" cy="3013396"/>
          </a:xfrm>
          <a:prstGeom prst="r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D8F07DFF-C280-D3E1-4BF9-5DC438014BDA}"/>
              </a:ext>
            </a:extLst>
          </p:cNvPr>
          <p:cNvSpPr txBox="1"/>
          <p:nvPr/>
        </p:nvSpPr>
        <p:spPr>
          <a:xfrm>
            <a:off x="179705" y="355600"/>
            <a:ext cx="2687771" cy="1200329"/>
          </a:xfrm>
          <a:prstGeom prst="rect">
            <a:avLst/>
          </a:prstGeom>
          <a:noFill/>
        </p:spPr>
        <p:txBody>
          <a:bodyPr wrap="square" rtlCol="0">
            <a:spAutoFit/>
          </a:bodyPr>
          <a:lstStyle/>
          <a:p>
            <a:r>
              <a:rPr lang="en-GB" sz="3600" i="0" u="none" strike="noStrike" baseline="30000">
                <a:solidFill>
                  <a:srgbClr val="003088"/>
                </a:solidFill>
                <a:latin typeface="Arial" panose="020B0604020202020204" pitchFamily="34" charset="0"/>
                <a:cs typeface="Arial" panose="020B0604020202020204" pitchFamily="34" charset="0"/>
              </a:rPr>
              <a:t>What does the ISIS Neutron and Muon Source do?</a:t>
            </a:r>
          </a:p>
        </p:txBody>
      </p:sp>
      <p:sp>
        <p:nvSpPr>
          <p:cNvPr id="20" name="TextBox 19">
            <a:extLst>
              <a:ext uri="{FF2B5EF4-FFF2-40B4-BE49-F238E27FC236}">
                <a16:creationId xmlns:a16="http://schemas.microsoft.com/office/drawing/2014/main" id="{88CB25D0-8EF6-2D9B-4880-9F012707D772}"/>
              </a:ext>
            </a:extLst>
          </p:cNvPr>
          <p:cNvSpPr txBox="1"/>
          <p:nvPr/>
        </p:nvSpPr>
        <p:spPr>
          <a:xfrm>
            <a:off x="179704" y="1507288"/>
            <a:ext cx="2418351" cy="1477328"/>
          </a:xfrm>
          <a:prstGeom prst="rect">
            <a:avLst/>
          </a:prstGeom>
          <a:noFill/>
        </p:spPr>
        <p:txBody>
          <a:bodyPr wrap="square">
            <a:spAutoFit/>
          </a:bodyPr>
          <a:lstStyle/>
          <a:p>
            <a:r>
              <a:rPr lang="en-GB" b="1">
                <a:latin typeface="Arial" panose="020B0604020202020204" pitchFamily="34" charset="0"/>
                <a:cs typeface="Arial" panose="020B0604020202020204" pitchFamily="34" charset="0"/>
              </a:rPr>
              <a:t>ISIS accelerates protons and collides them into targets to generate neutrons and muons.</a:t>
            </a:r>
          </a:p>
        </p:txBody>
      </p:sp>
    </p:spTree>
    <p:extLst>
      <p:ext uri="{BB962C8B-B14F-4D97-AF65-F5344CB8AC3E}">
        <p14:creationId xmlns:p14="http://schemas.microsoft.com/office/powerpoint/2010/main" val="1187316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D8F07DFF-C280-D3E1-4BF9-5DC438014BDA}"/>
              </a:ext>
            </a:extLst>
          </p:cNvPr>
          <p:cNvSpPr txBox="1"/>
          <p:nvPr/>
        </p:nvSpPr>
        <p:spPr>
          <a:xfrm>
            <a:off x="179705" y="355600"/>
            <a:ext cx="5418513" cy="830997"/>
          </a:xfrm>
          <a:prstGeom prst="rect">
            <a:avLst/>
          </a:prstGeom>
          <a:noFill/>
        </p:spPr>
        <p:txBody>
          <a:bodyPr wrap="square" rtlCol="0">
            <a:spAutoFit/>
          </a:bodyPr>
          <a:lstStyle/>
          <a:p>
            <a:r>
              <a:rPr lang="en-GB" sz="3600" i="0" u="none" strike="noStrike" baseline="30000" dirty="0">
                <a:solidFill>
                  <a:srgbClr val="003088"/>
                </a:solidFill>
                <a:latin typeface="Arial" panose="020B0604020202020204" pitchFamily="34" charset="0"/>
                <a:cs typeface="Arial" panose="020B0604020202020204" pitchFamily="34" charset="0"/>
              </a:rPr>
              <a:t>What does the ISIS Neutron and Muon Source do?</a:t>
            </a:r>
          </a:p>
        </p:txBody>
      </p:sp>
      <p:sp>
        <p:nvSpPr>
          <p:cNvPr id="20" name="TextBox 19">
            <a:extLst>
              <a:ext uri="{FF2B5EF4-FFF2-40B4-BE49-F238E27FC236}">
                <a16:creationId xmlns:a16="http://schemas.microsoft.com/office/drawing/2014/main" id="{88CB25D0-8EF6-2D9B-4880-9F012707D772}"/>
              </a:ext>
            </a:extLst>
          </p:cNvPr>
          <p:cNvSpPr txBox="1"/>
          <p:nvPr/>
        </p:nvSpPr>
        <p:spPr>
          <a:xfrm>
            <a:off x="179601" y="1063687"/>
            <a:ext cx="5572613" cy="646331"/>
          </a:xfrm>
          <a:prstGeom prst="rect">
            <a:avLst/>
          </a:prstGeom>
          <a:noFill/>
        </p:spPr>
        <p:txBody>
          <a:bodyPr wrap="square">
            <a:spAutoFit/>
          </a:bodyPr>
          <a:lstStyle/>
          <a:p>
            <a:r>
              <a:rPr lang="en-GB" b="1" dirty="0">
                <a:latin typeface="Arial" panose="020B0604020202020204" pitchFamily="34" charset="0"/>
                <a:cs typeface="Arial" panose="020B0604020202020204" pitchFamily="34" charset="0"/>
              </a:rPr>
              <a:t>ISIS accelerates protons and collides them into targets to generate neutrons and muons.</a:t>
            </a:r>
          </a:p>
        </p:txBody>
      </p:sp>
      <p:grpSp>
        <p:nvGrpSpPr>
          <p:cNvPr id="2" name="Group 1">
            <a:extLst>
              <a:ext uri="{FF2B5EF4-FFF2-40B4-BE49-F238E27FC236}">
                <a16:creationId xmlns:a16="http://schemas.microsoft.com/office/drawing/2014/main" id="{7FF0FF69-456D-FEBE-29CC-30CD6C4BBF80}"/>
              </a:ext>
            </a:extLst>
          </p:cNvPr>
          <p:cNvGrpSpPr/>
          <p:nvPr/>
        </p:nvGrpSpPr>
        <p:grpSpPr>
          <a:xfrm>
            <a:off x="252075" y="574158"/>
            <a:ext cx="10551344" cy="5899951"/>
            <a:chOff x="276284" y="591571"/>
            <a:chExt cx="8845752" cy="4946242"/>
          </a:xfrm>
        </p:grpSpPr>
        <p:pic>
          <p:nvPicPr>
            <p:cNvPr id="8" name="Graphic 7">
              <a:extLst>
                <a:ext uri="{FF2B5EF4-FFF2-40B4-BE49-F238E27FC236}">
                  <a16:creationId xmlns:a16="http://schemas.microsoft.com/office/drawing/2014/main" id="{022AA850-0CCD-5463-257C-8F46B6843D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857146" y="3294432"/>
              <a:ext cx="4264889" cy="2243381"/>
            </a:xfrm>
            <a:prstGeom prst="rect">
              <a:avLst/>
            </a:prstGeom>
          </p:spPr>
        </p:pic>
        <p:pic>
          <p:nvPicPr>
            <p:cNvPr id="12" name="Graphic 11">
              <a:extLst>
                <a:ext uri="{FF2B5EF4-FFF2-40B4-BE49-F238E27FC236}">
                  <a16:creationId xmlns:a16="http://schemas.microsoft.com/office/drawing/2014/main" id="{AE45C721-6502-F3F4-95E3-ADC97DC21C1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57147" y="591571"/>
              <a:ext cx="4264889" cy="2719639"/>
            </a:xfrm>
            <a:prstGeom prst="rect">
              <a:avLst/>
            </a:prstGeom>
          </p:spPr>
        </p:pic>
        <p:pic>
          <p:nvPicPr>
            <p:cNvPr id="14" name="Graphic 13">
              <a:extLst>
                <a:ext uri="{FF2B5EF4-FFF2-40B4-BE49-F238E27FC236}">
                  <a16:creationId xmlns:a16="http://schemas.microsoft.com/office/drawing/2014/main" id="{012B82CB-9492-7DE6-B185-FA8CBC78C27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6284" y="3138939"/>
              <a:ext cx="4611025" cy="927150"/>
            </a:xfrm>
            <a:prstGeom prst="rect">
              <a:avLst/>
            </a:prstGeom>
          </p:spPr>
        </p:pic>
      </p:grpSp>
      <p:sp>
        <p:nvSpPr>
          <p:cNvPr id="9" name="TextBox 8">
            <a:extLst>
              <a:ext uri="{FF2B5EF4-FFF2-40B4-BE49-F238E27FC236}">
                <a16:creationId xmlns:a16="http://schemas.microsoft.com/office/drawing/2014/main" id="{7EA9322D-1683-E998-D6BD-F961314EE093}"/>
              </a:ext>
            </a:extLst>
          </p:cNvPr>
          <p:cNvSpPr txBox="1"/>
          <p:nvPr/>
        </p:nvSpPr>
        <p:spPr>
          <a:xfrm>
            <a:off x="179601" y="1796827"/>
            <a:ext cx="5718279" cy="1477328"/>
          </a:xfrm>
          <a:prstGeom prst="rect">
            <a:avLst/>
          </a:prstGeom>
          <a:noFill/>
        </p:spPr>
        <p:txBody>
          <a:bodyPr wrap="square">
            <a:spAutoFit/>
          </a:bodyPr>
          <a:lstStyle/>
          <a:p>
            <a:r>
              <a:rPr lang="en-GB" dirty="0">
                <a:solidFill>
                  <a:schemeClr val="tx2"/>
                </a:solidFill>
                <a:latin typeface="Arial" panose="020B0604020202020204" pitchFamily="34" charset="0"/>
                <a:cs typeface="Arial" panose="020B0604020202020204" pitchFamily="34" charset="0"/>
              </a:rPr>
              <a:t>At the heart of ISIS is an 800 MeV accelerator that produces intense pulses of protons 50 times a second. These pulses are fired at two tungsten targets and the process of spallation produces neutrons that fly off in all directions.</a:t>
            </a:r>
          </a:p>
        </p:txBody>
      </p:sp>
      <p:sp>
        <p:nvSpPr>
          <p:cNvPr id="10" name="TextBox 9">
            <a:extLst>
              <a:ext uri="{FF2B5EF4-FFF2-40B4-BE49-F238E27FC236}">
                <a16:creationId xmlns:a16="http://schemas.microsoft.com/office/drawing/2014/main" id="{83B0CC7C-CE0A-95BA-7F64-AB43DEC48A95}"/>
              </a:ext>
            </a:extLst>
          </p:cNvPr>
          <p:cNvSpPr txBox="1"/>
          <p:nvPr/>
        </p:nvSpPr>
        <p:spPr>
          <a:xfrm>
            <a:off x="179601" y="4632879"/>
            <a:ext cx="5827794" cy="923330"/>
          </a:xfrm>
          <a:prstGeom prst="rect">
            <a:avLst/>
          </a:prstGeom>
          <a:noFill/>
        </p:spPr>
        <p:txBody>
          <a:bodyPr wrap="square">
            <a:spAutoFit/>
          </a:bodyPr>
          <a:lstStyle/>
          <a:p>
            <a:r>
              <a:rPr lang="en-GB" dirty="0">
                <a:solidFill>
                  <a:schemeClr val="tx2"/>
                </a:solidFill>
                <a:latin typeface="Arial" panose="020B0604020202020204" pitchFamily="34" charset="0"/>
                <a:cs typeface="Arial" panose="020B0604020202020204" pitchFamily="34" charset="0"/>
              </a:rPr>
              <a:t>Muons are produced upstream of one of the neutron targets when the proton beam passes through a carbon plate producing </a:t>
            </a:r>
            <a:r>
              <a:rPr lang="en-GB" dirty="0" err="1">
                <a:solidFill>
                  <a:schemeClr val="tx2"/>
                </a:solidFill>
                <a:latin typeface="Arial" panose="020B0604020202020204" pitchFamily="34" charset="0"/>
                <a:cs typeface="Arial" panose="020B0604020202020204" pitchFamily="34" charset="0"/>
              </a:rPr>
              <a:t>pions</a:t>
            </a:r>
            <a:r>
              <a:rPr lang="en-GB" dirty="0">
                <a:solidFill>
                  <a:schemeClr val="tx2"/>
                </a:solidFill>
                <a:latin typeface="Arial" panose="020B0604020202020204" pitchFamily="34" charset="0"/>
                <a:cs typeface="Arial" panose="020B0604020202020204" pitchFamily="34" charset="0"/>
              </a:rPr>
              <a:t>, which rapidly decay into muons.</a:t>
            </a:r>
          </a:p>
        </p:txBody>
      </p:sp>
    </p:spTree>
    <p:extLst>
      <p:ext uri="{BB962C8B-B14F-4D97-AF65-F5344CB8AC3E}">
        <p14:creationId xmlns:p14="http://schemas.microsoft.com/office/powerpoint/2010/main" val="2740329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arge factory with lots of machinery&#10;&#10;Description automatically generated">
            <a:extLst>
              <a:ext uri="{FF2B5EF4-FFF2-40B4-BE49-F238E27FC236}">
                <a16:creationId xmlns:a16="http://schemas.microsoft.com/office/drawing/2014/main" id="{82A7470B-268F-AC1C-BA72-257E2844A545}"/>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09750EE1-2ACF-2399-DA0D-ECF23B617747}"/>
              </a:ext>
            </a:extLst>
          </p:cNvPr>
          <p:cNvSpPr txBox="1"/>
          <p:nvPr/>
        </p:nvSpPr>
        <p:spPr>
          <a:xfrm>
            <a:off x="266443" y="203113"/>
            <a:ext cx="3359260" cy="46166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ea typeface="Roboto"/>
                <a:cs typeface="Roboto"/>
              </a:rPr>
              <a:t>Inside Target Station 1</a:t>
            </a:r>
            <a:endParaRPr lang="en-US" sz="2400" b="1" dirty="0"/>
          </a:p>
        </p:txBody>
      </p:sp>
    </p:spTree>
    <p:extLst>
      <p:ext uri="{BB962C8B-B14F-4D97-AF65-F5344CB8AC3E}">
        <p14:creationId xmlns:p14="http://schemas.microsoft.com/office/powerpoint/2010/main" val="2371794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factory with many machines&#10;&#10;Description automatically generated">
            <a:extLst>
              <a:ext uri="{FF2B5EF4-FFF2-40B4-BE49-F238E27FC236}">
                <a16:creationId xmlns:a16="http://schemas.microsoft.com/office/drawing/2014/main" id="{EA36B9F1-7F3C-9982-AE19-34BC894987AC}"/>
              </a:ext>
            </a:extLst>
          </p:cNvPr>
          <p:cNvPicPr>
            <a:picLocks noChangeAspect="1"/>
          </p:cNvPicPr>
          <p:nvPr/>
        </p:nvPicPr>
        <p:blipFill>
          <a:blip r:embed="rId2"/>
          <a:stretch>
            <a:fillRect/>
          </a:stretch>
        </p:blipFill>
        <p:spPr>
          <a:xfrm>
            <a:off x="-1271" y="0"/>
            <a:ext cx="12194542" cy="6858000"/>
          </a:xfrm>
          <a:prstGeom prst="rect">
            <a:avLst/>
          </a:prstGeom>
        </p:spPr>
      </p:pic>
      <p:sp>
        <p:nvSpPr>
          <p:cNvPr id="4" name="TextBox 3">
            <a:extLst>
              <a:ext uri="{FF2B5EF4-FFF2-40B4-BE49-F238E27FC236}">
                <a16:creationId xmlns:a16="http://schemas.microsoft.com/office/drawing/2014/main" id="{3F3527C5-C7FA-47E9-79B9-9D246611C151}"/>
              </a:ext>
            </a:extLst>
          </p:cNvPr>
          <p:cNvSpPr txBox="1"/>
          <p:nvPr/>
        </p:nvSpPr>
        <p:spPr>
          <a:xfrm>
            <a:off x="8718698" y="6289588"/>
            <a:ext cx="3355139" cy="461665"/>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ea typeface="Roboto"/>
                <a:cs typeface="Roboto"/>
              </a:rPr>
              <a:t>Inside Target Station 2</a:t>
            </a:r>
            <a:endParaRPr lang="en-US" sz="2400" b="1" dirty="0"/>
          </a:p>
        </p:txBody>
      </p:sp>
    </p:spTree>
    <p:extLst>
      <p:ext uri="{BB962C8B-B14F-4D97-AF65-F5344CB8AC3E}">
        <p14:creationId xmlns:p14="http://schemas.microsoft.com/office/powerpoint/2010/main" val="3241572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6B179-654B-4323-6C08-D5F7ADAF731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70EDC55-5B69-872A-B052-A98B4FC358E6}"/>
              </a:ext>
            </a:extLst>
          </p:cNvPr>
          <p:cNvSpPr txBox="1"/>
          <p:nvPr/>
        </p:nvSpPr>
        <p:spPr>
          <a:xfrm>
            <a:off x="179603" y="1819167"/>
            <a:ext cx="5261077" cy="2308324"/>
          </a:xfrm>
          <a:prstGeom prst="rect">
            <a:avLst/>
          </a:prstGeom>
          <a:noFill/>
        </p:spPr>
        <p:txBody>
          <a:bodyPr wrap="square">
            <a:spAutoFit/>
          </a:bodyPr>
          <a:lstStyle/>
          <a:p>
            <a:r>
              <a:rPr lang="en-GB" dirty="0">
                <a:solidFill>
                  <a:schemeClr val="tx2"/>
                </a:solidFill>
                <a:latin typeface="Arial" panose="020B0604020202020204" pitchFamily="34" charset="0"/>
                <a:cs typeface="Arial" panose="020B0604020202020204" pitchFamily="34" charset="0"/>
              </a:rPr>
              <a:t>The neutrons and muons generated at ISIS are directed to over 35 specialised instruments, distributed across two target stations.</a:t>
            </a:r>
          </a:p>
          <a:p>
            <a:endParaRPr lang="en-GB" dirty="0">
              <a:solidFill>
                <a:schemeClr val="tx2"/>
              </a:solidFill>
              <a:latin typeface="Arial" panose="020B0604020202020204" pitchFamily="34" charset="0"/>
              <a:cs typeface="Arial" panose="020B0604020202020204" pitchFamily="34" charset="0"/>
            </a:endParaRPr>
          </a:p>
          <a:p>
            <a:r>
              <a:rPr lang="en-GB" dirty="0">
                <a:solidFill>
                  <a:schemeClr val="tx2"/>
                </a:solidFill>
                <a:latin typeface="Arial" panose="020B0604020202020204" pitchFamily="34" charset="0"/>
                <a:cs typeface="Arial" panose="020B0604020202020204" pitchFamily="34" charset="0"/>
              </a:rPr>
              <a:t>The ISIS instrument suite supports a wide range of research using neutrons and muons as probes. Each instrument is tailored to investigate different phenomena and properties of matter.</a:t>
            </a:r>
          </a:p>
        </p:txBody>
      </p:sp>
      <p:sp>
        <p:nvSpPr>
          <p:cNvPr id="10" name="TextBox 9">
            <a:extLst>
              <a:ext uri="{FF2B5EF4-FFF2-40B4-BE49-F238E27FC236}">
                <a16:creationId xmlns:a16="http://schemas.microsoft.com/office/drawing/2014/main" id="{798565FB-E7D1-67AC-4BE8-3F43ED88A144}"/>
              </a:ext>
            </a:extLst>
          </p:cNvPr>
          <p:cNvSpPr txBox="1"/>
          <p:nvPr/>
        </p:nvSpPr>
        <p:spPr>
          <a:xfrm>
            <a:off x="179705" y="355600"/>
            <a:ext cx="5418513" cy="830997"/>
          </a:xfrm>
          <a:prstGeom prst="rect">
            <a:avLst/>
          </a:prstGeom>
          <a:noFill/>
        </p:spPr>
        <p:txBody>
          <a:bodyPr wrap="square" rtlCol="0">
            <a:spAutoFit/>
          </a:bodyPr>
          <a:lstStyle/>
          <a:p>
            <a:r>
              <a:rPr lang="en-GB" sz="3600" i="0" u="none" strike="noStrike" baseline="30000">
                <a:solidFill>
                  <a:srgbClr val="003088"/>
                </a:solidFill>
                <a:latin typeface="Arial" panose="020B0604020202020204" pitchFamily="34" charset="0"/>
                <a:cs typeface="Arial" panose="020B0604020202020204" pitchFamily="34" charset="0"/>
              </a:rPr>
              <a:t>What does the ISIS Neutron and Muon Source do?</a:t>
            </a:r>
          </a:p>
        </p:txBody>
      </p:sp>
      <p:sp>
        <p:nvSpPr>
          <p:cNvPr id="11" name="TextBox 10">
            <a:extLst>
              <a:ext uri="{FF2B5EF4-FFF2-40B4-BE49-F238E27FC236}">
                <a16:creationId xmlns:a16="http://schemas.microsoft.com/office/drawing/2014/main" id="{C52A5ED7-7859-6FB2-DA3E-81F15746CD7B}"/>
              </a:ext>
            </a:extLst>
          </p:cNvPr>
          <p:cNvSpPr txBox="1"/>
          <p:nvPr/>
        </p:nvSpPr>
        <p:spPr>
          <a:xfrm>
            <a:off x="179601" y="1063687"/>
            <a:ext cx="5572613" cy="646331"/>
          </a:xfrm>
          <a:prstGeom prst="rect">
            <a:avLst/>
          </a:prstGeom>
          <a:noFill/>
        </p:spPr>
        <p:txBody>
          <a:bodyPr wrap="square">
            <a:spAutoFit/>
          </a:bodyPr>
          <a:lstStyle/>
          <a:p>
            <a:r>
              <a:rPr lang="en-GB" b="1">
                <a:latin typeface="Arial" panose="020B0604020202020204" pitchFamily="34" charset="0"/>
                <a:cs typeface="Arial" panose="020B0604020202020204" pitchFamily="34" charset="0"/>
              </a:rPr>
              <a:t>ISIS accelerates protons and collides them into targets to generate neutrons and muons.</a:t>
            </a:r>
          </a:p>
        </p:txBody>
      </p:sp>
      <p:grpSp>
        <p:nvGrpSpPr>
          <p:cNvPr id="17" name="Group 16">
            <a:extLst>
              <a:ext uri="{FF2B5EF4-FFF2-40B4-BE49-F238E27FC236}">
                <a16:creationId xmlns:a16="http://schemas.microsoft.com/office/drawing/2014/main" id="{6539DD7F-6CC0-7C5F-A2BD-FF55007DF4F9}"/>
              </a:ext>
            </a:extLst>
          </p:cNvPr>
          <p:cNvGrpSpPr/>
          <p:nvPr/>
        </p:nvGrpSpPr>
        <p:grpSpPr>
          <a:xfrm>
            <a:off x="6248402" y="0"/>
            <a:ext cx="5591714" cy="6858000"/>
            <a:chOff x="6248402" y="0"/>
            <a:chExt cx="5591714" cy="6858000"/>
          </a:xfrm>
        </p:grpSpPr>
        <p:pic>
          <p:nvPicPr>
            <p:cNvPr id="4" name="Picture 3" descr="A blue and white map of a train&#10;&#10;Description automatically generated">
              <a:extLst>
                <a:ext uri="{FF2B5EF4-FFF2-40B4-BE49-F238E27FC236}">
                  <a16:creationId xmlns:a16="http://schemas.microsoft.com/office/drawing/2014/main" id="{31D51C26-A963-2882-4E14-DDA7043BE26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248402" y="0"/>
              <a:ext cx="5591714" cy="6858000"/>
            </a:xfrm>
            <a:prstGeom prst="rect">
              <a:avLst/>
            </a:prstGeom>
          </p:spPr>
        </p:pic>
        <p:sp>
          <p:nvSpPr>
            <p:cNvPr id="16" name="Rectangle 15">
              <a:extLst>
                <a:ext uri="{FF2B5EF4-FFF2-40B4-BE49-F238E27FC236}">
                  <a16:creationId xmlns:a16="http://schemas.microsoft.com/office/drawing/2014/main" id="{5D4F202A-4802-C355-9C82-9D7DBEACEA3D}"/>
                </a:ext>
              </a:extLst>
            </p:cNvPr>
            <p:cNvSpPr/>
            <p:nvPr/>
          </p:nvSpPr>
          <p:spPr>
            <a:xfrm>
              <a:off x="6337004" y="4976037"/>
              <a:ext cx="1392865" cy="16853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3" name="Picture 12" descr="A blue and white map of a train&#10;&#10;Description automatically generated">
            <a:extLst>
              <a:ext uri="{FF2B5EF4-FFF2-40B4-BE49-F238E27FC236}">
                <a16:creationId xmlns:a16="http://schemas.microsoft.com/office/drawing/2014/main" id="{D18D44CE-CDC3-4750-AEDD-34FE9E747265}"/>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6096000" y="3965944"/>
            <a:ext cx="3071020" cy="2482956"/>
          </a:xfrm>
          <a:prstGeom prst="rect">
            <a:avLst/>
          </a:prstGeom>
        </p:spPr>
      </p:pic>
    </p:spTree>
    <p:extLst>
      <p:ext uri="{BB962C8B-B14F-4D97-AF65-F5344CB8AC3E}">
        <p14:creationId xmlns:p14="http://schemas.microsoft.com/office/powerpoint/2010/main" val="3316282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77A63B08-DBE4-ADDD-2286-1C24970766F2}"/>
              </a:ext>
            </a:extLst>
          </p:cNvPr>
          <p:cNvSpPr txBox="1"/>
          <p:nvPr/>
        </p:nvSpPr>
        <p:spPr>
          <a:xfrm>
            <a:off x="179706" y="355600"/>
            <a:ext cx="3788790" cy="830997"/>
          </a:xfrm>
          <a:prstGeom prst="rect">
            <a:avLst/>
          </a:prstGeom>
          <a:noFill/>
        </p:spPr>
        <p:txBody>
          <a:bodyPr wrap="square" rtlCol="0">
            <a:spAutoFit/>
          </a:bodyPr>
          <a:lstStyle/>
          <a:p>
            <a:r>
              <a:rPr lang="en-GB" sz="3600" i="0" u="none" strike="noStrike" baseline="30000" dirty="0">
                <a:solidFill>
                  <a:srgbClr val="003088"/>
                </a:solidFill>
                <a:latin typeface="Arial" panose="020B0604020202020204" pitchFamily="34" charset="0"/>
                <a:cs typeface="Arial" panose="020B0604020202020204" pitchFamily="34" charset="0"/>
              </a:rPr>
              <a:t>Why use neutrons and muons to study materials?</a:t>
            </a:r>
          </a:p>
        </p:txBody>
      </p:sp>
      <p:sp>
        <p:nvSpPr>
          <p:cNvPr id="6" name="TextBox 5">
            <a:extLst>
              <a:ext uri="{FF2B5EF4-FFF2-40B4-BE49-F238E27FC236}">
                <a16:creationId xmlns:a16="http://schemas.microsoft.com/office/drawing/2014/main" id="{77E685E5-15AE-0FB9-57A7-CFB7252CA424}"/>
              </a:ext>
            </a:extLst>
          </p:cNvPr>
          <p:cNvSpPr txBox="1"/>
          <p:nvPr/>
        </p:nvSpPr>
        <p:spPr>
          <a:xfrm>
            <a:off x="179707" y="3041692"/>
            <a:ext cx="2892266" cy="2031325"/>
          </a:xfrm>
          <a:prstGeom prst="rect">
            <a:avLst/>
          </a:prstGeom>
          <a:noFill/>
        </p:spPr>
        <p:txBody>
          <a:bodyPr wrap="square" lIns="91440" tIns="45720" rIns="91440" bIns="45720" anchor="t">
            <a:spAutoFit/>
          </a:bodyPr>
          <a:lstStyle/>
          <a:p>
            <a:r>
              <a:rPr lang="en-GB" sz="1800" u="none" strike="noStrike" baseline="0" dirty="0">
                <a:solidFill>
                  <a:schemeClr val="tx2"/>
                </a:solidFill>
                <a:latin typeface="Arial"/>
                <a:cs typeface="Arial"/>
              </a:rPr>
              <a:t>Neutrons and muons can be used in many ways to study interactions that occur at different rates, and structures that range from </a:t>
            </a:r>
            <a:r>
              <a:rPr lang="en-GB" dirty="0">
                <a:solidFill>
                  <a:schemeClr val="tx2"/>
                </a:solidFill>
                <a:latin typeface="Arial"/>
                <a:cs typeface="Arial"/>
              </a:rPr>
              <a:t>the</a:t>
            </a:r>
            <a:r>
              <a:rPr lang="en-GB" sz="1800" u="none" strike="noStrike" baseline="0" dirty="0">
                <a:solidFill>
                  <a:schemeClr val="tx2"/>
                </a:solidFill>
                <a:latin typeface="Arial"/>
                <a:cs typeface="Arial"/>
              </a:rPr>
              <a:t> </a:t>
            </a:r>
            <a:r>
              <a:rPr lang="en-GB" dirty="0">
                <a:solidFill>
                  <a:schemeClr val="tx2"/>
                </a:solidFill>
                <a:latin typeface="Arial"/>
                <a:cs typeface="Arial"/>
              </a:rPr>
              <a:t>everyday </a:t>
            </a:r>
            <a:r>
              <a:rPr lang="en-GB" sz="1800" u="none" strike="noStrike" baseline="0" dirty="0">
                <a:solidFill>
                  <a:schemeClr val="tx2"/>
                </a:solidFill>
                <a:latin typeface="Arial"/>
                <a:cs typeface="Arial"/>
              </a:rPr>
              <a:t>to the atomic scale. </a:t>
            </a:r>
            <a:endParaRPr lang="en-GB" dirty="0">
              <a:solidFill>
                <a:schemeClr val="tx2"/>
              </a:solidFill>
              <a:latin typeface="Arial"/>
              <a:cs typeface="Arial"/>
            </a:endParaRPr>
          </a:p>
        </p:txBody>
      </p:sp>
      <p:sp>
        <p:nvSpPr>
          <p:cNvPr id="4" name="TextBox 3">
            <a:extLst>
              <a:ext uri="{FF2B5EF4-FFF2-40B4-BE49-F238E27FC236}">
                <a16:creationId xmlns:a16="http://schemas.microsoft.com/office/drawing/2014/main" id="{4C651585-B88A-A121-A14C-5347279CAB8E}"/>
              </a:ext>
            </a:extLst>
          </p:cNvPr>
          <p:cNvSpPr txBox="1"/>
          <p:nvPr/>
        </p:nvSpPr>
        <p:spPr>
          <a:xfrm>
            <a:off x="179706" y="1186597"/>
            <a:ext cx="2892266" cy="1754326"/>
          </a:xfrm>
          <a:prstGeom prst="rect">
            <a:avLst/>
          </a:prstGeom>
          <a:noFill/>
        </p:spPr>
        <p:txBody>
          <a:bodyPr wrap="square">
            <a:spAutoFit/>
          </a:bodyPr>
          <a:lstStyle/>
          <a:p>
            <a:r>
              <a:rPr lang="en-GB" b="1" dirty="0">
                <a:latin typeface="Arial" panose="020B0604020202020204" pitchFamily="34" charset="0"/>
                <a:cs typeface="Arial" panose="020B0604020202020204" pitchFamily="34" charset="0"/>
              </a:rPr>
              <a:t>A</a:t>
            </a:r>
            <a:r>
              <a:rPr lang="en-GB" sz="1800" b="1" u="none" strike="noStrike" baseline="0" dirty="0">
                <a:latin typeface="Arial" panose="020B0604020202020204" pitchFamily="34" charset="0"/>
                <a:cs typeface="Arial" panose="020B0604020202020204" pitchFamily="34" charset="0"/>
              </a:rPr>
              <a:t>ddressing global challenges and making technological advances relies on a detailed understanding</a:t>
            </a:r>
          </a:p>
          <a:p>
            <a:r>
              <a:rPr lang="en-GB" sz="1800" b="1" u="none" strike="noStrike" baseline="0" dirty="0">
                <a:latin typeface="Arial" panose="020B0604020202020204" pitchFamily="34" charset="0"/>
                <a:cs typeface="Arial" panose="020B0604020202020204" pitchFamily="34" charset="0"/>
              </a:rPr>
              <a:t>of material properties.</a:t>
            </a:r>
            <a:endParaRPr lang="en-GB" b="1" dirty="0">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96D16DFE-ADD0-9E97-F267-FA76A9C2A37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55344" y="501904"/>
            <a:ext cx="9056112" cy="5647824"/>
          </a:xfrm>
          <a:prstGeom prst="rect">
            <a:avLst/>
          </a:prstGeom>
        </p:spPr>
      </p:pic>
    </p:spTree>
    <p:extLst>
      <p:ext uri="{BB962C8B-B14F-4D97-AF65-F5344CB8AC3E}">
        <p14:creationId xmlns:p14="http://schemas.microsoft.com/office/powerpoint/2010/main" val="1592809995"/>
      </p:ext>
    </p:extLst>
  </p:cSld>
  <p:clrMapOvr>
    <a:masterClrMapping/>
  </p:clrMapOvr>
</p:sld>
</file>

<file path=ppt/theme/theme1.xml><?xml version="1.0" encoding="utf-8"?>
<a:theme xmlns:a="http://schemas.openxmlformats.org/drawingml/2006/main" name="1_Title slide">
  <a:themeElements>
    <a:clrScheme name="STFC Colours">
      <a:dk1>
        <a:sysClr val="windowText" lastClr="000000"/>
      </a:dk1>
      <a:lt1>
        <a:sysClr val="window" lastClr="FFFFFF"/>
      </a:lt1>
      <a:dk2>
        <a:srgbClr val="44546A"/>
      </a:dk2>
      <a:lt2>
        <a:srgbClr val="E7E6E6"/>
      </a:lt2>
      <a:accent1>
        <a:srgbClr val="1E5DF8"/>
      </a:accent1>
      <a:accent2>
        <a:srgbClr val="FF9D1B"/>
      </a:accent2>
      <a:accent3>
        <a:srgbClr val="003088"/>
      </a:accent3>
      <a:accent4>
        <a:srgbClr val="D77900"/>
      </a:accent4>
      <a:accent5>
        <a:srgbClr val="008AAD"/>
      </a:accent5>
      <a:accent6>
        <a:srgbClr val="3E863E"/>
      </a:accent6>
      <a:hlink>
        <a:srgbClr val="1E5DF8"/>
      </a:hlink>
      <a:folHlink>
        <a:srgbClr val="923D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riangles">
  <a:themeElements>
    <a:clrScheme name="STFC Colours">
      <a:dk1>
        <a:sysClr val="windowText" lastClr="000000"/>
      </a:dk1>
      <a:lt1>
        <a:sysClr val="window" lastClr="FFFFFF"/>
      </a:lt1>
      <a:dk2>
        <a:srgbClr val="44546A"/>
      </a:dk2>
      <a:lt2>
        <a:srgbClr val="E7E6E6"/>
      </a:lt2>
      <a:accent1>
        <a:srgbClr val="1E5DF8"/>
      </a:accent1>
      <a:accent2>
        <a:srgbClr val="FF9D1B"/>
      </a:accent2>
      <a:accent3>
        <a:srgbClr val="003088"/>
      </a:accent3>
      <a:accent4>
        <a:srgbClr val="D77900"/>
      </a:accent4>
      <a:accent5>
        <a:srgbClr val="008AAD"/>
      </a:accent5>
      <a:accent6>
        <a:srgbClr val="3E863E"/>
      </a:accent6>
      <a:hlink>
        <a:srgbClr val="1E5DF8"/>
      </a:hlink>
      <a:folHlink>
        <a:srgbClr val="923D96"/>
      </a:folHlink>
    </a:clrScheme>
    <a:fontScheme name="ISIS STFC">
      <a:majorFont>
        <a:latin typeface="Moderat Medium"/>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Pattern">
  <a:themeElements>
    <a:clrScheme name="STFC Colours">
      <a:dk1>
        <a:sysClr val="windowText" lastClr="000000"/>
      </a:dk1>
      <a:lt1>
        <a:sysClr val="window" lastClr="FFFFFF"/>
      </a:lt1>
      <a:dk2>
        <a:srgbClr val="44546A"/>
      </a:dk2>
      <a:lt2>
        <a:srgbClr val="E7E6E6"/>
      </a:lt2>
      <a:accent1>
        <a:srgbClr val="1E5DF8"/>
      </a:accent1>
      <a:accent2>
        <a:srgbClr val="FF9D1B"/>
      </a:accent2>
      <a:accent3>
        <a:srgbClr val="003088"/>
      </a:accent3>
      <a:accent4>
        <a:srgbClr val="D77900"/>
      </a:accent4>
      <a:accent5>
        <a:srgbClr val="008AAD"/>
      </a:accent5>
      <a:accent6>
        <a:srgbClr val="3E863E"/>
      </a:accent6>
      <a:hlink>
        <a:srgbClr val="1E5DF8"/>
      </a:hlink>
      <a:folHlink>
        <a:srgbClr val="923D96"/>
      </a:folHlink>
    </a:clrScheme>
    <a:fontScheme name="ISIS STFC">
      <a:majorFont>
        <a:latin typeface="Moderat Medium"/>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Blank Layouts">
  <a:themeElements>
    <a:clrScheme name="STFC Colours">
      <a:dk1>
        <a:sysClr val="windowText" lastClr="000000"/>
      </a:dk1>
      <a:lt1>
        <a:sysClr val="window" lastClr="FFFFFF"/>
      </a:lt1>
      <a:dk2>
        <a:srgbClr val="44546A"/>
      </a:dk2>
      <a:lt2>
        <a:srgbClr val="E7E6E6"/>
      </a:lt2>
      <a:accent1>
        <a:srgbClr val="1E5DF8"/>
      </a:accent1>
      <a:accent2>
        <a:srgbClr val="FF9D1B"/>
      </a:accent2>
      <a:accent3>
        <a:srgbClr val="003088"/>
      </a:accent3>
      <a:accent4>
        <a:srgbClr val="D77900"/>
      </a:accent4>
      <a:accent5>
        <a:srgbClr val="008AAD"/>
      </a:accent5>
      <a:accent6>
        <a:srgbClr val="3E863E"/>
      </a:accent6>
      <a:hlink>
        <a:srgbClr val="1E5DF8"/>
      </a:hlink>
      <a:folHlink>
        <a:srgbClr val="923D96"/>
      </a:folHlink>
    </a:clrScheme>
    <a:fontScheme name="ISIS STFC">
      <a:majorFont>
        <a:latin typeface="Moderat Medium"/>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8AEC79EA0B69488A3B5016BF0B5142" ma:contentTypeVersion="1" ma:contentTypeDescription="Create a new document." ma:contentTypeScope="" ma:versionID="9aae3cbe60bc0f5bf7523478f5240a52">
  <xsd:schema xmlns:xsd="http://www.w3.org/2001/XMLSchema" xmlns:xs="http://www.w3.org/2001/XMLSchema" xmlns:p="http://schemas.microsoft.com/office/2006/metadata/properties" xmlns:ns2="aeb6bf15-564a-49f7-91b2-29a13d04b1ed" targetNamespace="http://schemas.microsoft.com/office/2006/metadata/properties" ma:root="true" ma:fieldsID="d1f70af1853c1c9934df8a8240631648" ns2:_="">
    <xsd:import namespace="aeb6bf15-564a-49f7-91b2-29a13d04b1ed"/>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b6bf15-564a-49f7-91b2-29a13d04b1e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D7DBEC-5E1A-4442-8249-905F0269C9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b6bf15-564a-49f7-91b2-29a13d04b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B8F5E0-6443-4F3B-85F5-E23BF401A05D}">
  <ds:schemaRefs>
    <ds:schemaRef ds:uri="http://schemas.microsoft.com/sharepoint/v3/contenttype/forms"/>
  </ds:schemaRefs>
</ds:datastoreItem>
</file>

<file path=customXml/itemProps3.xml><?xml version="1.0" encoding="utf-8"?>
<ds:datastoreItem xmlns:ds="http://schemas.openxmlformats.org/officeDocument/2006/customXml" ds:itemID="{7662D15E-264E-46BA-8227-F78B9A4A7183}">
  <ds:schemaRefs>
    <ds:schemaRef ds:uri="http://schemas.openxmlformats.org/package/2006/metadata/core-properties"/>
    <ds:schemaRef ds:uri="7a6c5452-7205-4e2c-a322-0d36e47a4095"/>
    <ds:schemaRef ds:uri="http://purl.org/dc/elements/1.1/"/>
    <ds:schemaRef ds:uri="http://purl.org/dc/terms/"/>
    <ds:schemaRef ds:uri="http://schemas.microsoft.com/office/2006/metadata/properties"/>
    <ds:schemaRef ds:uri="http://purl.org/dc/dcmitype/"/>
    <ds:schemaRef ds:uri="http://schemas.microsoft.com/office/2006/documentManagement/types"/>
    <ds:schemaRef ds:uri="http://schemas.microsoft.com/office/infopath/2007/PartnerControls"/>
    <ds:schemaRef ds:uri="4367b676-3231-4229-b246-27e36f6a6ea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8059</TotalTime>
  <Words>1008</Words>
  <Application>Microsoft Office PowerPoint</Application>
  <PresentationFormat>Widescreen</PresentationFormat>
  <Paragraphs>120</Paragraphs>
  <Slides>14</Slides>
  <Notes>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14</vt:i4>
      </vt:variant>
    </vt:vector>
  </HeadingPairs>
  <TitlesOfParts>
    <vt:vector size="23" baseType="lpstr">
      <vt:lpstr>Roboto</vt:lpstr>
      <vt:lpstr>Aptos</vt:lpstr>
      <vt:lpstr>Arial</vt:lpstr>
      <vt:lpstr>Calibri</vt:lpstr>
      <vt:lpstr>Moderat Medium</vt:lpstr>
      <vt:lpstr>1_Title slide</vt:lpstr>
      <vt:lpstr>2_Triangles</vt:lpstr>
      <vt:lpstr>3_Pattern</vt:lpstr>
      <vt:lpstr>4_Blank Layouts</vt:lpstr>
      <vt:lpstr>ISIS Neutron and Muon Source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Science and Technology Facilities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Richardson, Stephanie (STFC,RAL,ISIS)</dc:creator>
  <cp:lastModifiedBy>Richardson, Stephanie (STFC,RAL,ISIS)</cp:lastModifiedBy>
  <cp:revision>11</cp:revision>
  <dcterms:created xsi:type="dcterms:W3CDTF">2023-01-10T12:41:06Z</dcterms:created>
  <dcterms:modified xsi:type="dcterms:W3CDTF">2026-07-16T07:41:32Z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0x0101008F8AEC79EA0B69488A3B5016BF0B5142</vt:lpwstr>
  </property>
</Properties>
</file>